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67" r:id="rId3"/>
    <p:sldId id="266" r:id="rId4"/>
    <p:sldId id="257" r:id="rId5"/>
    <p:sldId id="263" r:id="rId6"/>
    <p:sldId id="264" r:id="rId7"/>
    <p:sldId id="265" r:id="rId8"/>
    <p:sldId id="262" r:id="rId9"/>
    <p:sldId id="260" r:id="rId10"/>
    <p:sldId id="26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s Aurelio Batista Davi" initials="MABD" lastIdx="2" clrIdx="0">
    <p:extLst>
      <p:ext uri="{19B8F6BF-5375-455C-9EA6-DF929625EA0E}">
        <p15:presenceInfo xmlns:p15="http://schemas.microsoft.com/office/powerpoint/2012/main" userId="Marcos Aurelio Batista Dav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7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BBEB1-B3E5-4476-982F-B438DE40151F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3DE44-4E28-45AA-B2D2-C575DA3AC9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66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F37F4-6AFC-2E4E-8894-231DCA69164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942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149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89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36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gráfic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77E454C-62FD-2E45-83E7-8C139C097C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225" y="2793076"/>
            <a:ext cx="4148455" cy="6359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82270C03-C3F0-864A-A155-9196AAA59B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5859362"/>
            <a:ext cx="4148455" cy="125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045F5539-BAC4-AC47-8333-0C0E4E981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73125"/>
            <a:ext cx="4148455" cy="1252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5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AF42842-D6E6-9246-8D56-EAD24DB81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2673" y="441326"/>
            <a:ext cx="1076415" cy="4318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A473B5B-27CD-1D9D-F0C9-467659E95BA1}"/>
              </a:ext>
            </a:extLst>
          </p:cNvPr>
          <p:cNvSpPr txBox="1"/>
          <p:nvPr userDrawn="1"/>
        </p:nvSpPr>
        <p:spPr>
          <a:xfrm>
            <a:off x="6498771" y="386660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B3B16C-AF28-723C-FFF7-30F8755CAAB9}"/>
              </a:ext>
            </a:extLst>
          </p:cNvPr>
          <p:cNvSpPr txBox="1"/>
          <p:nvPr userDrawn="1"/>
        </p:nvSpPr>
        <p:spPr>
          <a:xfrm>
            <a:off x="10110651" y="3278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6CAA53-4D11-23DF-3C23-C01AE7CECE78}"/>
              </a:ext>
            </a:extLst>
          </p:cNvPr>
          <p:cNvSpPr txBox="1"/>
          <p:nvPr userDrawn="1"/>
        </p:nvSpPr>
        <p:spPr>
          <a:xfrm>
            <a:off x="6596743" y="5859362"/>
            <a:ext cx="33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904" y="134246"/>
            <a:ext cx="7441095" cy="67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40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om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770C42F6-43E3-7D43-8135-C98DE04EB4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5859362"/>
            <a:ext cx="4148455" cy="125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00.00.0000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228F3463-0F3B-444E-9786-B5869EEDAA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225" y="2793076"/>
            <a:ext cx="4148455" cy="6359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683D78BA-2D29-1449-9D1E-906F1899B2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73125"/>
            <a:ext cx="4148455" cy="1252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5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2284053-E208-3B4A-8C25-C60BEFFE21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2673" y="441326"/>
            <a:ext cx="1076415" cy="431800"/>
          </a:xfrm>
          <a:prstGeom prst="rect">
            <a:avLst/>
          </a:prstGeom>
        </p:spPr>
      </p:pic>
      <p:sp>
        <p:nvSpPr>
          <p:cNvPr id="3" name="Lágrima 5">
            <a:extLst>
              <a:ext uri="{FF2B5EF4-FFF2-40B4-BE49-F238E27FC236}">
                <a16:creationId xmlns:a16="http://schemas.microsoft.com/office/drawing/2014/main" id="{6C4981F9-CA87-B691-200D-7719A56ED0AE}"/>
              </a:ext>
            </a:extLst>
          </p:cNvPr>
          <p:cNvSpPr/>
          <p:nvPr userDrawn="1"/>
        </p:nvSpPr>
        <p:spPr>
          <a:xfrm>
            <a:off x="5560848" y="2299539"/>
            <a:ext cx="6639621" cy="5265345"/>
          </a:xfrm>
          <a:custGeom>
            <a:avLst/>
            <a:gdLst>
              <a:gd name="connsiteX0" fmla="*/ 0 w 5448925"/>
              <a:gd name="connsiteY0" fmla="*/ 2370909 h 4741818"/>
              <a:gd name="connsiteX1" fmla="*/ 2724463 w 5448925"/>
              <a:gd name="connsiteY1" fmla="*/ 0 h 4741818"/>
              <a:gd name="connsiteX2" fmla="*/ 5448925 w 5448925"/>
              <a:gd name="connsiteY2" fmla="*/ 0 h 4741818"/>
              <a:gd name="connsiteX3" fmla="*/ 5448925 w 5448925"/>
              <a:gd name="connsiteY3" fmla="*/ 2370909 h 4741818"/>
              <a:gd name="connsiteX4" fmla="*/ 2724462 w 5448925"/>
              <a:gd name="connsiteY4" fmla="*/ 4741818 h 4741818"/>
              <a:gd name="connsiteX5" fmla="*/ -1 w 5448925"/>
              <a:gd name="connsiteY5" fmla="*/ 2370909 h 4741818"/>
              <a:gd name="connsiteX6" fmla="*/ 0 w 5448925"/>
              <a:gd name="connsiteY6" fmla="*/ 2370909 h 4741818"/>
              <a:gd name="connsiteX0" fmla="*/ 0 w 6104709"/>
              <a:gd name="connsiteY0" fmla="*/ 889919 h 4844700"/>
              <a:gd name="connsiteX1" fmla="*/ 3380247 w 6104709"/>
              <a:gd name="connsiteY1" fmla="*/ 102882 h 4844700"/>
              <a:gd name="connsiteX2" fmla="*/ 6104709 w 6104709"/>
              <a:gd name="connsiteY2" fmla="*/ 102882 h 4844700"/>
              <a:gd name="connsiteX3" fmla="*/ 6104709 w 6104709"/>
              <a:gd name="connsiteY3" fmla="*/ 2473791 h 4844700"/>
              <a:gd name="connsiteX4" fmla="*/ 3380246 w 6104709"/>
              <a:gd name="connsiteY4" fmla="*/ 4844700 h 4844700"/>
              <a:gd name="connsiteX5" fmla="*/ 655783 w 6104709"/>
              <a:gd name="connsiteY5" fmla="*/ 2473791 h 4844700"/>
              <a:gd name="connsiteX6" fmla="*/ 0 w 6104709"/>
              <a:gd name="connsiteY6" fmla="*/ 889919 h 4844700"/>
              <a:gd name="connsiteX0" fmla="*/ 0 w 6104709"/>
              <a:gd name="connsiteY0" fmla="*/ 787269 h 4742050"/>
              <a:gd name="connsiteX1" fmla="*/ 3380247 w 6104709"/>
              <a:gd name="connsiteY1" fmla="*/ 232 h 4742050"/>
              <a:gd name="connsiteX2" fmla="*/ 6104709 w 6104709"/>
              <a:gd name="connsiteY2" fmla="*/ 232 h 4742050"/>
              <a:gd name="connsiteX3" fmla="*/ 6104709 w 6104709"/>
              <a:gd name="connsiteY3" fmla="*/ 2371141 h 4742050"/>
              <a:gd name="connsiteX4" fmla="*/ 3380246 w 6104709"/>
              <a:gd name="connsiteY4" fmla="*/ 4742050 h 4742050"/>
              <a:gd name="connsiteX5" fmla="*/ 655783 w 6104709"/>
              <a:gd name="connsiteY5" fmla="*/ 2371141 h 4742050"/>
              <a:gd name="connsiteX6" fmla="*/ 0 w 6104709"/>
              <a:gd name="connsiteY6" fmla="*/ 787269 h 4742050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655783 w 6104709"/>
              <a:gd name="connsiteY5" fmla="*/ 2641963 h 5012872"/>
              <a:gd name="connsiteX6" fmla="*/ 0 w 6104709"/>
              <a:gd name="connsiteY6" fmla="*/ 1058091 h 5012872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655783 w 6104709"/>
              <a:gd name="connsiteY5" fmla="*/ 2641963 h 5012872"/>
              <a:gd name="connsiteX6" fmla="*/ 0 w 6104709"/>
              <a:gd name="connsiteY6" fmla="*/ 1058091 h 5012872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655783 w 6104709"/>
              <a:gd name="connsiteY5" fmla="*/ 2641963 h 5012872"/>
              <a:gd name="connsiteX6" fmla="*/ 0 w 6104709"/>
              <a:gd name="connsiteY6" fmla="*/ 1058091 h 5012872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535578 w 6104709"/>
              <a:gd name="connsiteY5" fmla="*/ 2677885 h 5012872"/>
              <a:gd name="connsiteX6" fmla="*/ 0 w 6104709"/>
              <a:gd name="connsiteY6" fmla="*/ 1058091 h 5012872"/>
              <a:gd name="connsiteX0" fmla="*/ 0 w 6104709"/>
              <a:gd name="connsiteY0" fmla="*/ 1058091 h 5692140"/>
              <a:gd name="connsiteX1" fmla="*/ 4950823 w 6104709"/>
              <a:gd name="connsiteY1" fmla="*/ 0 h 5692140"/>
              <a:gd name="connsiteX2" fmla="*/ 6104709 w 6104709"/>
              <a:gd name="connsiteY2" fmla="*/ 271054 h 5692140"/>
              <a:gd name="connsiteX3" fmla="*/ 6104709 w 6104709"/>
              <a:gd name="connsiteY3" fmla="*/ 2641963 h 5692140"/>
              <a:gd name="connsiteX4" fmla="*/ 4085641 w 6104709"/>
              <a:gd name="connsiteY4" fmla="*/ 5692140 h 5692140"/>
              <a:gd name="connsiteX5" fmla="*/ 535578 w 6104709"/>
              <a:gd name="connsiteY5" fmla="*/ 2677885 h 5692140"/>
              <a:gd name="connsiteX6" fmla="*/ 0 w 6104709"/>
              <a:gd name="connsiteY6" fmla="*/ 1058091 h 5692140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35578 w 6271295"/>
              <a:gd name="connsiteY5" fmla="*/ 2677885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96149 w 6271295"/>
              <a:gd name="connsiteY2" fmla="*/ 244928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196149"/>
              <a:gd name="connsiteY0" fmla="*/ 1058091 h 5515874"/>
              <a:gd name="connsiteX1" fmla="*/ 4519749 w 6196149"/>
              <a:gd name="connsiteY1" fmla="*/ 0 h 5515874"/>
              <a:gd name="connsiteX2" fmla="*/ 6196149 w 6196149"/>
              <a:gd name="connsiteY2" fmla="*/ 244928 h 5515874"/>
              <a:gd name="connsiteX3" fmla="*/ 6104709 w 6196149"/>
              <a:gd name="connsiteY3" fmla="*/ 2641963 h 5515874"/>
              <a:gd name="connsiteX4" fmla="*/ 3510876 w 6196149"/>
              <a:gd name="connsiteY4" fmla="*/ 5483134 h 5515874"/>
              <a:gd name="connsiteX5" fmla="*/ 574767 w 6196149"/>
              <a:gd name="connsiteY5" fmla="*/ 2651759 h 5515874"/>
              <a:gd name="connsiteX6" fmla="*/ 0 w 6196149"/>
              <a:gd name="connsiteY6" fmla="*/ 1058091 h 5515874"/>
              <a:gd name="connsiteX0" fmla="*/ 0 w 6298581"/>
              <a:gd name="connsiteY0" fmla="*/ 1058091 h 5617564"/>
              <a:gd name="connsiteX1" fmla="*/ 4519749 w 6298581"/>
              <a:gd name="connsiteY1" fmla="*/ 0 h 5617564"/>
              <a:gd name="connsiteX2" fmla="*/ 6196149 w 6298581"/>
              <a:gd name="connsiteY2" fmla="*/ 244928 h 5617564"/>
              <a:gd name="connsiteX3" fmla="*/ 6104709 w 6298581"/>
              <a:gd name="connsiteY3" fmla="*/ 2641963 h 5617564"/>
              <a:gd name="connsiteX4" fmla="*/ 3510876 w 6298581"/>
              <a:gd name="connsiteY4" fmla="*/ 5483134 h 5617564"/>
              <a:gd name="connsiteX5" fmla="*/ 574767 w 6298581"/>
              <a:gd name="connsiteY5" fmla="*/ 2651759 h 5617564"/>
              <a:gd name="connsiteX6" fmla="*/ 0 w 6298581"/>
              <a:gd name="connsiteY6" fmla="*/ 1058091 h 5617564"/>
              <a:gd name="connsiteX0" fmla="*/ 0 w 6404961"/>
              <a:gd name="connsiteY0" fmla="*/ 1058091 h 5616344"/>
              <a:gd name="connsiteX1" fmla="*/ 4519749 w 6404961"/>
              <a:gd name="connsiteY1" fmla="*/ 0 h 5616344"/>
              <a:gd name="connsiteX2" fmla="*/ 6196149 w 6404961"/>
              <a:gd name="connsiteY2" fmla="*/ 244928 h 5616344"/>
              <a:gd name="connsiteX3" fmla="*/ 6261463 w 6404961"/>
              <a:gd name="connsiteY3" fmla="*/ 2615838 h 5616344"/>
              <a:gd name="connsiteX4" fmla="*/ 3510876 w 6404961"/>
              <a:gd name="connsiteY4" fmla="*/ 5483134 h 5616344"/>
              <a:gd name="connsiteX5" fmla="*/ 574767 w 6404961"/>
              <a:gd name="connsiteY5" fmla="*/ 2651759 h 5616344"/>
              <a:gd name="connsiteX6" fmla="*/ 0 w 6404961"/>
              <a:gd name="connsiteY6" fmla="*/ 1058091 h 5616344"/>
              <a:gd name="connsiteX0" fmla="*/ 0 w 6404961"/>
              <a:gd name="connsiteY0" fmla="*/ 1084217 h 5642470"/>
              <a:gd name="connsiteX1" fmla="*/ 4415246 w 6404961"/>
              <a:gd name="connsiteY1" fmla="*/ 0 h 5642470"/>
              <a:gd name="connsiteX2" fmla="*/ 6196149 w 6404961"/>
              <a:gd name="connsiteY2" fmla="*/ 271054 h 5642470"/>
              <a:gd name="connsiteX3" fmla="*/ 6261463 w 6404961"/>
              <a:gd name="connsiteY3" fmla="*/ 2641964 h 5642470"/>
              <a:gd name="connsiteX4" fmla="*/ 3510876 w 6404961"/>
              <a:gd name="connsiteY4" fmla="*/ 5509260 h 5642470"/>
              <a:gd name="connsiteX5" fmla="*/ 574767 w 6404961"/>
              <a:gd name="connsiteY5" fmla="*/ 2677885 h 5642470"/>
              <a:gd name="connsiteX6" fmla="*/ 0 w 6404961"/>
              <a:gd name="connsiteY6" fmla="*/ 1084217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613955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613955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574767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574767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574767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483327 w 6444149"/>
              <a:gd name="connsiteY5" fmla="*/ 2704010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483327 w 6444149"/>
              <a:gd name="connsiteY5" fmla="*/ 2704010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483327 w 6444149"/>
              <a:gd name="connsiteY5" fmla="*/ 2704010 h 5642470"/>
              <a:gd name="connsiteX6" fmla="*/ 0 w 6444149"/>
              <a:gd name="connsiteY6" fmla="*/ 1097279 h 5642470"/>
              <a:gd name="connsiteX0" fmla="*/ 0 w 6411070"/>
              <a:gd name="connsiteY0" fmla="*/ 1097279 h 5792333"/>
              <a:gd name="connsiteX1" fmla="*/ 4454434 w 6411070"/>
              <a:gd name="connsiteY1" fmla="*/ 0 h 5792333"/>
              <a:gd name="connsiteX2" fmla="*/ 6235337 w 6411070"/>
              <a:gd name="connsiteY2" fmla="*/ 271054 h 5792333"/>
              <a:gd name="connsiteX3" fmla="*/ 6300651 w 6411070"/>
              <a:gd name="connsiteY3" fmla="*/ 2641964 h 5792333"/>
              <a:gd name="connsiteX4" fmla="*/ 3432498 w 6411070"/>
              <a:gd name="connsiteY4" fmla="*/ 5666014 h 5792333"/>
              <a:gd name="connsiteX5" fmla="*/ 483327 w 6411070"/>
              <a:gd name="connsiteY5" fmla="*/ 2704010 h 5792333"/>
              <a:gd name="connsiteX6" fmla="*/ 0 w 6411070"/>
              <a:gd name="connsiteY6" fmla="*/ 1097279 h 5792333"/>
              <a:gd name="connsiteX0" fmla="*/ 0 w 6411070"/>
              <a:gd name="connsiteY0" fmla="*/ 1110342 h 5805396"/>
              <a:gd name="connsiteX1" fmla="*/ 4284617 w 6411070"/>
              <a:gd name="connsiteY1" fmla="*/ 0 h 5805396"/>
              <a:gd name="connsiteX2" fmla="*/ 6235337 w 6411070"/>
              <a:gd name="connsiteY2" fmla="*/ 284117 h 5805396"/>
              <a:gd name="connsiteX3" fmla="*/ 6300651 w 6411070"/>
              <a:gd name="connsiteY3" fmla="*/ 2655027 h 5805396"/>
              <a:gd name="connsiteX4" fmla="*/ 3432498 w 6411070"/>
              <a:gd name="connsiteY4" fmla="*/ 5679077 h 5805396"/>
              <a:gd name="connsiteX5" fmla="*/ 483327 w 6411070"/>
              <a:gd name="connsiteY5" fmla="*/ 2717073 h 5805396"/>
              <a:gd name="connsiteX6" fmla="*/ 0 w 6411070"/>
              <a:gd name="connsiteY6" fmla="*/ 1110342 h 5805396"/>
              <a:gd name="connsiteX0" fmla="*/ 0 w 6411070"/>
              <a:gd name="connsiteY0" fmla="*/ 1071153 h 5766207"/>
              <a:gd name="connsiteX1" fmla="*/ 4336868 w 6411070"/>
              <a:gd name="connsiteY1" fmla="*/ 0 h 5766207"/>
              <a:gd name="connsiteX2" fmla="*/ 6235337 w 6411070"/>
              <a:gd name="connsiteY2" fmla="*/ 244928 h 5766207"/>
              <a:gd name="connsiteX3" fmla="*/ 6300651 w 6411070"/>
              <a:gd name="connsiteY3" fmla="*/ 2615838 h 5766207"/>
              <a:gd name="connsiteX4" fmla="*/ 3432498 w 6411070"/>
              <a:gd name="connsiteY4" fmla="*/ 5639888 h 5766207"/>
              <a:gd name="connsiteX5" fmla="*/ 483327 w 6411070"/>
              <a:gd name="connsiteY5" fmla="*/ 2677884 h 5766207"/>
              <a:gd name="connsiteX6" fmla="*/ 0 w 6411070"/>
              <a:gd name="connsiteY6" fmla="*/ 1071153 h 5766207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483327 w 6411070"/>
              <a:gd name="connsiteY5" fmla="*/ 2689179 h 5777502"/>
              <a:gd name="connsiteX6" fmla="*/ 0 w 6411070"/>
              <a:gd name="connsiteY6" fmla="*/ 1082448 h 5777502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483327 w 6411070"/>
              <a:gd name="connsiteY5" fmla="*/ 2689179 h 5777502"/>
              <a:gd name="connsiteX6" fmla="*/ 0 w 6411070"/>
              <a:gd name="connsiteY6" fmla="*/ 1082448 h 5777502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651770 w 6411070"/>
              <a:gd name="connsiteY5" fmla="*/ 3158411 h 5777502"/>
              <a:gd name="connsiteX6" fmla="*/ 0 w 6411070"/>
              <a:gd name="connsiteY6" fmla="*/ 1082448 h 5777502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651770 w 6411070"/>
              <a:gd name="connsiteY5" fmla="*/ 3158411 h 5777502"/>
              <a:gd name="connsiteX6" fmla="*/ 0 w 6411070"/>
              <a:gd name="connsiteY6" fmla="*/ 1082448 h 5777502"/>
              <a:gd name="connsiteX0" fmla="*/ 0 w 6411070"/>
              <a:gd name="connsiteY0" fmla="*/ 1129450 h 5824504"/>
              <a:gd name="connsiteX1" fmla="*/ 4409058 w 6411070"/>
              <a:gd name="connsiteY1" fmla="*/ 10171 h 5824504"/>
              <a:gd name="connsiteX2" fmla="*/ 6235337 w 6411070"/>
              <a:gd name="connsiteY2" fmla="*/ 303225 h 5824504"/>
              <a:gd name="connsiteX3" fmla="*/ 6300651 w 6411070"/>
              <a:gd name="connsiteY3" fmla="*/ 2674135 h 5824504"/>
              <a:gd name="connsiteX4" fmla="*/ 3432498 w 6411070"/>
              <a:gd name="connsiteY4" fmla="*/ 5698185 h 5824504"/>
              <a:gd name="connsiteX5" fmla="*/ 651770 w 6411070"/>
              <a:gd name="connsiteY5" fmla="*/ 3205413 h 5824504"/>
              <a:gd name="connsiteX6" fmla="*/ 0 w 6411070"/>
              <a:gd name="connsiteY6" fmla="*/ 1129450 h 5824504"/>
              <a:gd name="connsiteX0" fmla="*/ 0 w 6411070"/>
              <a:gd name="connsiteY0" fmla="*/ 1129450 h 5824504"/>
              <a:gd name="connsiteX1" fmla="*/ 4409058 w 6411070"/>
              <a:gd name="connsiteY1" fmla="*/ 10171 h 5824504"/>
              <a:gd name="connsiteX2" fmla="*/ 6235337 w 6411070"/>
              <a:gd name="connsiteY2" fmla="*/ 303225 h 5824504"/>
              <a:gd name="connsiteX3" fmla="*/ 6300651 w 6411070"/>
              <a:gd name="connsiteY3" fmla="*/ 2674135 h 5824504"/>
              <a:gd name="connsiteX4" fmla="*/ 3432498 w 6411070"/>
              <a:gd name="connsiteY4" fmla="*/ 5698185 h 5824504"/>
              <a:gd name="connsiteX5" fmla="*/ 651770 w 6411070"/>
              <a:gd name="connsiteY5" fmla="*/ 3205413 h 5824504"/>
              <a:gd name="connsiteX6" fmla="*/ 0 w 6411070"/>
              <a:gd name="connsiteY6" fmla="*/ 1129450 h 5824504"/>
              <a:gd name="connsiteX0" fmla="*/ 0 w 6348137"/>
              <a:gd name="connsiteY0" fmla="*/ 1129450 h 5549030"/>
              <a:gd name="connsiteX1" fmla="*/ 4409058 w 6348137"/>
              <a:gd name="connsiteY1" fmla="*/ 10171 h 5549030"/>
              <a:gd name="connsiteX2" fmla="*/ 6235337 w 6348137"/>
              <a:gd name="connsiteY2" fmla="*/ 303225 h 5549030"/>
              <a:gd name="connsiteX3" fmla="*/ 6300651 w 6348137"/>
              <a:gd name="connsiteY3" fmla="*/ 2674135 h 5549030"/>
              <a:gd name="connsiteX4" fmla="*/ 3143740 w 6348137"/>
              <a:gd name="connsiteY4" fmla="*/ 5409427 h 5549030"/>
              <a:gd name="connsiteX5" fmla="*/ 651770 w 6348137"/>
              <a:gd name="connsiteY5" fmla="*/ 3205413 h 5549030"/>
              <a:gd name="connsiteX6" fmla="*/ 0 w 6348137"/>
              <a:gd name="connsiteY6" fmla="*/ 1129450 h 5549030"/>
              <a:gd name="connsiteX0" fmla="*/ 0 w 6514300"/>
              <a:gd name="connsiteY0" fmla="*/ 1129450 h 5469455"/>
              <a:gd name="connsiteX1" fmla="*/ 4409058 w 6514300"/>
              <a:gd name="connsiteY1" fmla="*/ 10171 h 5469455"/>
              <a:gd name="connsiteX2" fmla="*/ 6235337 w 6514300"/>
              <a:gd name="connsiteY2" fmla="*/ 303225 h 5469455"/>
              <a:gd name="connsiteX3" fmla="*/ 6300651 w 6514300"/>
              <a:gd name="connsiteY3" fmla="*/ 2674135 h 5469455"/>
              <a:gd name="connsiteX4" fmla="*/ 3143740 w 6514300"/>
              <a:gd name="connsiteY4" fmla="*/ 5409427 h 5469455"/>
              <a:gd name="connsiteX5" fmla="*/ 651770 w 6514300"/>
              <a:gd name="connsiteY5" fmla="*/ 3205413 h 5469455"/>
              <a:gd name="connsiteX6" fmla="*/ 0 w 6514300"/>
              <a:gd name="connsiteY6" fmla="*/ 1129450 h 5469455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235337 w 6647557"/>
              <a:gd name="connsiteY2" fmla="*/ 303225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235337 w 6647557"/>
              <a:gd name="connsiteY2" fmla="*/ 303225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331589 w 6647557"/>
              <a:gd name="connsiteY2" fmla="*/ 255098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331589 w 6647557"/>
              <a:gd name="connsiteY2" fmla="*/ 255098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02139"/>
              <a:gd name="connsiteY0" fmla="*/ 1129450 h 5466173"/>
              <a:gd name="connsiteX1" fmla="*/ 4409058 w 6602139"/>
              <a:gd name="connsiteY1" fmla="*/ 10171 h 5466173"/>
              <a:gd name="connsiteX2" fmla="*/ 6331589 w 6602139"/>
              <a:gd name="connsiteY2" fmla="*/ 255098 h 5466173"/>
              <a:gd name="connsiteX3" fmla="*/ 6428989 w 6602139"/>
              <a:gd name="connsiteY3" fmla="*/ 2545799 h 5466173"/>
              <a:gd name="connsiteX4" fmla="*/ 3143740 w 6602139"/>
              <a:gd name="connsiteY4" fmla="*/ 5409427 h 5466173"/>
              <a:gd name="connsiteX5" fmla="*/ 651770 w 6602139"/>
              <a:gd name="connsiteY5" fmla="*/ 3205413 h 5466173"/>
              <a:gd name="connsiteX6" fmla="*/ 0 w 6602139"/>
              <a:gd name="connsiteY6" fmla="*/ 1129450 h 5466173"/>
              <a:gd name="connsiteX0" fmla="*/ 0 w 6511432"/>
              <a:gd name="connsiteY0" fmla="*/ 1129450 h 5529353"/>
              <a:gd name="connsiteX1" fmla="*/ 4409058 w 6511432"/>
              <a:gd name="connsiteY1" fmla="*/ 10171 h 5529353"/>
              <a:gd name="connsiteX2" fmla="*/ 6331589 w 6511432"/>
              <a:gd name="connsiteY2" fmla="*/ 255098 h 5529353"/>
              <a:gd name="connsiteX3" fmla="*/ 6428989 w 6511432"/>
              <a:gd name="connsiteY3" fmla="*/ 2545799 h 5529353"/>
              <a:gd name="connsiteX4" fmla="*/ 6176211 w 6511432"/>
              <a:gd name="connsiteY4" fmla="*/ 4989183 h 5529353"/>
              <a:gd name="connsiteX5" fmla="*/ 3143740 w 6511432"/>
              <a:gd name="connsiteY5" fmla="*/ 5409427 h 5529353"/>
              <a:gd name="connsiteX6" fmla="*/ 651770 w 6511432"/>
              <a:gd name="connsiteY6" fmla="*/ 3205413 h 5529353"/>
              <a:gd name="connsiteX7" fmla="*/ 0 w 6511432"/>
              <a:gd name="connsiteY7" fmla="*/ 1129450 h 5529353"/>
              <a:gd name="connsiteX0" fmla="*/ 0 w 6460179"/>
              <a:gd name="connsiteY0" fmla="*/ 1129450 h 5529353"/>
              <a:gd name="connsiteX1" fmla="*/ 4409058 w 6460179"/>
              <a:gd name="connsiteY1" fmla="*/ 10171 h 5529353"/>
              <a:gd name="connsiteX2" fmla="*/ 6331589 w 6460179"/>
              <a:gd name="connsiteY2" fmla="*/ 255098 h 5529353"/>
              <a:gd name="connsiteX3" fmla="*/ 6428989 w 6460179"/>
              <a:gd name="connsiteY3" fmla="*/ 2545799 h 5529353"/>
              <a:gd name="connsiteX4" fmla="*/ 6176211 w 6460179"/>
              <a:gd name="connsiteY4" fmla="*/ 4989183 h 5529353"/>
              <a:gd name="connsiteX5" fmla="*/ 3143740 w 6460179"/>
              <a:gd name="connsiteY5" fmla="*/ 5409427 h 5529353"/>
              <a:gd name="connsiteX6" fmla="*/ 651770 w 6460179"/>
              <a:gd name="connsiteY6" fmla="*/ 3205413 h 5529353"/>
              <a:gd name="connsiteX7" fmla="*/ 0 w 6460179"/>
              <a:gd name="connsiteY7" fmla="*/ 1129450 h 5529353"/>
              <a:gd name="connsiteX0" fmla="*/ 0 w 6460179"/>
              <a:gd name="connsiteY0" fmla="*/ 1129450 h 5529353"/>
              <a:gd name="connsiteX1" fmla="*/ 4409058 w 6460179"/>
              <a:gd name="connsiteY1" fmla="*/ 10171 h 5529353"/>
              <a:gd name="connsiteX2" fmla="*/ 6331589 w 6460179"/>
              <a:gd name="connsiteY2" fmla="*/ 255098 h 5529353"/>
              <a:gd name="connsiteX3" fmla="*/ 6428989 w 6460179"/>
              <a:gd name="connsiteY3" fmla="*/ 2545799 h 5529353"/>
              <a:gd name="connsiteX4" fmla="*/ 6176211 w 6460179"/>
              <a:gd name="connsiteY4" fmla="*/ 4989183 h 5529353"/>
              <a:gd name="connsiteX5" fmla="*/ 3143740 w 6460179"/>
              <a:gd name="connsiteY5" fmla="*/ 5409427 h 5529353"/>
              <a:gd name="connsiteX6" fmla="*/ 651770 w 6460179"/>
              <a:gd name="connsiteY6" fmla="*/ 3205413 h 5529353"/>
              <a:gd name="connsiteX7" fmla="*/ 0 w 6460179"/>
              <a:gd name="connsiteY7" fmla="*/ 1129450 h 5529353"/>
              <a:gd name="connsiteX0" fmla="*/ 0 w 6544178"/>
              <a:gd name="connsiteY0" fmla="*/ 1129450 h 5486677"/>
              <a:gd name="connsiteX1" fmla="*/ 4409058 w 6544178"/>
              <a:gd name="connsiteY1" fmla="*/ 10171 h 5486677"/>
              <a:gd name="connsiteX2" fmla="*/ 6331589 w 6544178"/>
              <a:gd name="connsiteY2" fmla="*/ 255098 h 5486677"/>
              <a:gd name="connsiteX3" fmla="*/ 6428989 w 6544178"/>
              <a:gd name="connsiteY3" fmla="*/ 2545799 h 5486677"/>
              <a:gd name="connsiteX4" fmla="*/ 6337475 w 6544178"/>
              <a:gd name="connsiteY4" fmla="*/ 4702492 h 5486677"/>
              <a:gd name="connsiteX5" fmla="*/ 3143740 w 6544178"/>
              <a:gd name="connsiteY5" fmla="*/ 5409427 h 5486677"/>
              <a:gd name="connsiteX6" fmla="*/ 651770 w 6544178"/>
              <a:gd name="connsiteY6" fmla="*/ 3205413 h 5486677"/>
              <a:gd name="connsiteX7" fmla="*/ 0 w 6544178"/>
              <a:gd name="connsiteY7" fmla="*/ 1129450 h 5486677"/>
              <a:gd name="connsiteX0" fmla="*/ 0 w 6581928"/>
              <a:gd name="connsiteY0" fmla="*/ 1129450 h 5486677"/>
              <a:gd name="connsiteX1" fmla="*/ 4409058 w 6581928"/>
              <a:gd name="connsiteY1" fmla="*/ 10171 h 5486677"/>
              <a:gd name="connsiteX2" fmla="*/ 6331589 w 6581928"/>
              <a:gd name="connsiteY2" fmla="*/ 255098 h 5486677"/>
              <a:gd name="connsiteX3" fmla="*/ 6428989 w 6581928"/>
              <a:gd name="connsiteY3" fmla="*/ 2545799 h 5486677"/>
              <a:gd name="connsiteX4" fmla="*/ 6337475 w 6581928"/>
              <a:gd name="connsiteY4" fmla="*/ 4702492 h 5486677"/>
              <a:gd name="connsiteX5" fmla="*/ 3143740 w 6581928"/>
              <a:gd name="connsiteY5" fmla="*/ 5409427 h 5486677"/>
              <a:gd name="connsiteX6" fmla="*/ 651770 w 6581928"/>
              <a:gd name="connsiteY6" fmla="*/ 3205413 h 5486677"/>
              <a:gd name="connsiteX7" fmla="*/ 0 w 6581928"/>
              <a:gd name="connsiteY7" fmla="*/ 1129450 h 5486677"/>
              <a:gd name="connsiteX0" fmla="*/ 0 w 6790743"/>
              <a:gd name="connsiteY0" fmla="*/ 1129450 h 4710765"/>
              <a:gd name="connsiteX1" fmla="*/ 4409058 w 6790743"/>
              <a:gd name="connsiteY1" fmla="*/ 10171 h 4710765"/>
              <a:gd name="connsiteX2" fmla="*/ 6331589 w 6790743"/>
              <a:gd name="connsiteY2" fmla="*/ 255098 h 4710765"/>
              <a:gd name="connsiteX3" fmla="*/ 6428989 w 6790743"/>
              <a:gd name="connsiteY3" fmla="*/ 2545799 h 4710765"/>
              <a:gd name="connsiteX4" fmla="*/ 6337475 w 6790743"/>
              <a:gd name="connsiteY4" fmla="*/ 4702492 h 4710765"/>
              <a:gd name="connsiteX5" fmla="*/ 651770 w 6790743"/>
              <a:gd name="connsiteY5" fmla="*/ 3205413 h 4710765"/>
              <a:gd name="connsiteX6" fmla="*/ 0 w 6790743"/>
              <a:gd name="connsiteY6" fmla="*/ 1129450 h 4710765"/>
              <a:gd name="connsiteX0" fmla="*/ 0 w 6662640"/>
              <a:gd name="connsiteY0" fmla="*/ 1129450 h 5048278"/>
              <a:gd name="connsiteX1" fmla="*/ 4409058 w 6662640"/>
              <a:gd name="connsiteY1" fmla="*/ 10171 h 5048278"/>
              <a:gd name="connsiteX2" fmla="*/ 6331589 w 6662640"/>
              <a:gd name="connsiteY2" fmla="*/ 255098 h 5048278"/>
              <a:gd name="connsiteX3" fmla="*/ 6428989 w 6662640"/>
              <a:gd name="connsiteY3" fmla="*/ 2545799 h 5048278"/>
              <a:gd name="connsiteX4" fmla="*/ 6337475 w 6662640"/>
              <a:gd name="connsiteY4" fmla="*/ 4702492 h 5048278"/>
              <a:gd name="connsiteX5" fmla="*/ 2389837 w 6662640"/>
              <a:gd name="connsiteY5" fmla="*/ 4674706 h 5048278"/>
              <a:gd name="connsiteX6" fmla="*/ 0 w 6662640"/>
              <a:gd name="connsiteY6" fmla="*/ 1129450 h 5048278"/>
              <a:gd name="connsiteX0" fmla="*/ 0 w 6662640"/>
              <a:gd name="connsiteY0" fmla="*/ 1129450 h 5048278"/>
              <a:gd name="connsiteX1" fmla="*/ 4409058 w 6662640"/>
              <a:gd name="connsiteY1" fmla="*/ 10171 h 5048278"/>
              <a:gd name="connsiteX2" fmla="*/ 6331589 w 6662640"/>
              <a:gd name="connsiteY2" fmla="*/ 255098 h 5048278"/>
              <a:gd name="connsiteX3" fmla="*/ 6428989 w 6662640"/>
              <a:gd name="connsiteY3" fmla="*/ 2545799 h 5048278"/>
              <a:gd name="connsiteX4" fmla="*/ 6337475 w 6662640"/>
              <a:gd name="connsiteY4" fmla="*/ 4702492 h 5048278"/>
              <a:gd name="connsiteX5" fmla="*/ 2389837 w 6662640"/>
              <a:gd name="connsiteY5" fmla="*/ 4674706 h 5048278"/>
              <a:gd name="connsiteX6" fmla="*/ 0 w 6662640"/>
              <a:gd name="connsiteY6" fmla="*/ 1129450 h 5048278"/>
              <a:gd name="connsiteX0" fmla="*/ 0 w 6662640"/>
              <a:gd name="connsiteY0" fmla="*/ 1129450 h 5048278"/>
              <a:gd name="connsiteX1" fmla="*/ 4409058 w 6662640"/>
              <a:gd name="connsiteY1" fmla="*/ 10171 h 5048278"/>
              <a:gd name="connsiteX2" fmla="*/ 6331589 w 6662640"/>
              <a:gd name="connsiteY2" fmla="*/ 255098 h 5048278"/>
              <a:gd name="connsiteX3" fmla="*/ 6428989 w 6662640"/>
              <a:gd name="connsiteY3" fmla="*/ 2545799 h 5048278"/>
              <a:gd name="connsiteX4" fmla="*/ 6337475 w 6662640"/>
              <a:gd name="connsiteY4" fmla="*/ 4702492 h 5048278"/>
              <a:gd name="connsiteX5" fmla="*/ 2389837 w 6662640"/>
              <a:gd name="connsiteY5" fmla="*/ 4674706 h 5048278"/>
              <a:gd name="connsiteX6" fmla="*/ 0 w 6662640"/>
              <a:gd name="connsiteY6" fmla="*/ 1129450 h 5048278"/>
              <a:gd name="connsiteX0" fmla="*/ 0 w 6662640"/>
              <a:gd name="connsiteY0" fmla="*/ 1129450 h 5048278"/>
              <a:gd name="connsiteX1" fmla="*/ 4409058 w 6662640"/>
              <a:gd name="connsiteY1" fmla="*/ 10171 h 5048278"/>
              <a:gd name="connsiteX2" fmla="*/ 6331589 w 6662640"/>
              <a:gd name="connsiteY2" fmla="*/ 255098 h 5048278"/>
              <a:gd name="connsiteX3" fmla="*/ 6428989 w 6662640"/>
              <a:gd name="connsiteY3" fmla="*/ 2545799 h 5048278"/>
              <a:gd name="connsiteX4" fmla="*/ 6337475 w 6662640"/>
              <a:gd name="connsiteY4" fmla="*/ 4702492 h 5048278"/>
              <a:gd name="connsiteX5" fmla="*/ 2389837 w 6662640"/>
              <a:gd name="connsiteY5" fmla="*/ 4674706 h 5048278"/>
              <a:gd name="connsiteX6" fmla="*/ 0 w 6662640"/>
              <a:gd name="connsiteY6" fmla="*/ 1129450 h 5048278"/>
              <a:gd name="connsiteX0" fmla="*/ 0 w 6737273"/>
              <a:gd name="connsiteY0" fmla="*/ 1129450 h 4933379"/>
              <a:gd name="connsiteX1" fmla="*/ 4409058 w 6737273"/>
              <a:gd name="connsiteY1" fmla="*/ 10171 h 4933379"/>
              <a:gd name="connsiteX2" fmla="*/ 6331589 w 6737273"/>
              <a:gd name="connsiteY2" fmla="*/ 255098 h 4933379"/>
              <a:gd name="connsiteX3" fmla="*/ 6428989 w 6737273"/>
              <a:gd name="connsiteY3" fmla="*/ 2545799 h 4933379"/>
              <a:gd name="connsiteX4" fmla="*/ 6436025 w 6737273"/>
              <a:gd name="connsiteY4" fmla="*/ 4344128 h 4933379"/>
              <a:gd name="connsiteX5" fmla="*/ 2389837 w 6737273"/>
              <a:gd name="connsiteY5" fmla="*/ 4674706 h 4933379"/>
              <a:gd name="connsiteX6" fmla="*/ 0 w 6737273"/>
              <a:gd name="connsiteY6" fmla="*/ 1129450 h 4933379"/>
              <a:gd name="connsiteX0" fmla="*/ 0 w 6439527"/>
              <a:gd name="connsiteY0" fmla="*/ 1129450 h 5034955"/>
              <a:gd name="connsiteX1" fmla="*/ 4409058 w 6439527"/>
              <a:gd name="connsiteY1" fmla="*/ 10171 h 5034955"/>
              <a:gd name="connsiteX2" fmla="*/ 6331589 w 6439527"/>
              <a:gd name="connsiteY2" fmla="*/ 255098 h 5034955"/>
              <a:gd name="connsiteX3" fmla="*/ 6428989 w 6439527"/>
              <a:gd name="connsiteY3" fmla="*/ 2545799 h 5034955"/>
              <a:gd name="connsiteX4" fmla="*/ 6436025 w 6439527"/>
              <a:gd name="connsiteY4" fmla="*/ 4344128 h 5034955"/>
              <a:gd name="connsiteX5" fmla="*/ 2389837 w 6439527"/>
              <a:gd name="connsiteY5" fmla="*/ 4674706 h 5034955"/>
              <a:gd name="connsiteX6" fmla="*/ 0 w 6439527"/>
              <a:gd name="connsiteY6" fmla="*/ 1129450 h 5034955"/>
              <a:gd name="connsiteX0" fmla="*/ 0 w 6432095"/>
              <a:gd name="connsiteY0" fmla="*/ 1129450 h 5034955"/>
              <a:gd name="connsiteX1" fmla="*/ 4409058 w 6432095"/>
              <a:gd name="connsiteY1" fmla="*/ 10171 h 5034955"/>
              <a:gd name="connsiteX2" fmla="*/ 6331589 w 6432095"/>
              <a:gd name="connsiteY2" fmla="*/ 255098 h 5034955"/>
              <a:gd name="connsiteX3" fmla="*/ 6428989 w 6432095"/>
              <a:gd name="connsiteY3" fmla="*/ 2545799 h 5034955"/>
              <a:gd name="connsiteX4" fmla="*/ 6409148 w 6432095"/>
              <a:gd name="connsiteY4" fmla="*/ 4344128 h 5034955"/>
              <a:gd name="connsiteX5" fmla="*/ 2389837 w 6432095"/>
              <a:gd name="connsiteY5" fmla="*/ 4674706 h 5034955"/>
              <a:gd name="connsiteX6" fmla="*/ 0 w 6432095"/>
              <a:gd name="connsiteY6" fmla="*/ 1129450 h 5034955"/>
              <a:gd name="connsiteX0" fmla="*/ 0 w 6440310"/>
              <a:gd name="connsiteY0" fmla="*/ 1129450 h 5034955"/>
              <a:gd name="connsiteX1" fmla="*/ 4409058 w 6440310"/>
              <a:gd name="connsiteY1" fmla="*/ 10171 h 5034955"/>
              <a:gd name="connsiteX2" fmla="*/ 6430140 w 6440310"/>
              <a:gd name="connsiteY2" fmla="*/ 362608 h 5034955"/>
              <a:gd name="connsiteX3" fmla="*/ 6428989 w 6440310"/>
              <a:gd name="connsiteY3" fmla="*/ 2545799 h 5034955"/>
              <a:gd name="connsiteX4" fmla="*/ 6409148 w 6440310"/>
              <a:gd name="connsiteY4" fmla="*/ 4344128 h 5034955"/>
              <a:gd name="connsiteX5" fmla="*/ 2389837 w 6440310"/>
              <a:gd name="connsiteY5" fmla="*/ 4674706 h 5034955"/>
              <a:gd name="connsiteX6" fmla="*/ 0 w 6440310"/>
              <a:gd name="connsiteY6" fmla="*/ 1129450 h 5034955"/>
              <a:gd name="connsiteX0" fmla="*/ 0 w 6440310"/>
              <a:gd name="connsiteY0" fmla="*/ 1129450 h 5034955"/>
              <a:gd name="connsiteX1" fmla="*/ 4409058 w 6440310"/>
              <a:gd name="connsiteY1" fmla="*/ 10171 h 5034955"/>
              <a:gd name="connsiteX2" fmla="*/ 6430140 w 6440310"/>
              <a:gd name="connsiteY2" fmla="*/ 362608 h 5034955"/>
              <a:gd name="connsiteX3" fmla="*/ 6428989 w 6440310"/>
              <a:gd name="connsiteY3" fmla="*/ 2545799 h 5034955"/>
              <a:gd name="connsiteX4" fmla="*/ 6409148 w 6440310"/>
              <a:gd name="connsiteY4" fmla="*/ 4344128 h 5034955"/>
              <a:gd name="connsiteX5" fmla="*/ 2389837 w 6440310"/>
              <a:gd name="connsiteY5" fmla="*/ 4674706 h 5034955"/>
              <a:gd name="connsiteX6" fmla="*/ 0 w 6440310"/>
              <a:gd name="connsiteY6" fmla="*/ 1129450 h 5034955"/>
              <a:gd name="connsiteX0" fmla="*/ 0 w 6440310"/>
              <a:gd name="connsiteY0" fmla="*/ 1129450 h 5034955"/>
              <a:gd name="connsiteX1" fmla="*/ 4409058 w 6440310"/>
              <a:gd name="connsiteY1" fmla="*/ 10171 h 5034955"/>
              <a:gd name="connsiteX2" fmla="*/ 6430140 w 6440310"/>
              <a:gd name="connsiteY2" fmla="*/ 362608 h 5034955"/>
              <a:gd name="connsiteX3" fmla="*/ 6428989 w 6440310"/>
              <a:gd name="connsiteY3" fmla="*/ 2545799 h 5034955"/>
              <a:gd name="connsiteX4" fmla="*/ 6409148 w 6440310"/>
              <a:gd name="connsiteY4" fmla="*/ 4344128 h 5034955"/>
              <a:gd name="connsiteX5" fmla="*/ 2389837 w 6440310"/>
              <a:gd name="connsiteY5" fmla="*/ 4674706 h 5034955"/>
              <a:gd name="connsiteX6" fmla="*/ 0 w 6440310"/>
              <a:gd name="connsiteY6" fmla="*/ 1129450 h 5034955"/>
              <a:gd name="connsiteX0" fmla="*/ 0 w 6440310"/>
              <a:gd name="connsiteY0" fmla="*/ 1147001 h 5052506"/>
              <a:gd name="connsiteX1" fmla="*/ 3916307 w 6440310"/>
              <a:gd name="connsiteY1" fmla="*/ 9805 h 5052506"/>
              <a:gd name="connsiteX2" fmla="*/ 6430140 w 6440310"/>
              <a:gd name="connsiteY2" fmla="*/ 380159 h 5052506"/>
              <a:gd name="connsiteX3" fmla="*/ 6428989 w 6440310"/>
              <a:gd name="connsiteY3" fmla="*/ 2563350 h 5052506"/>
              <a:gd name="connsiteX4" fmla="*/ 6409148 w 6440310"/>
              <a:gd name="connsiteY4" fmla="*/ 4361679 h 5052506"/>
              <a:gd name="connsiteX5" fmla="*/ 2389837 w 6440310"/>
              <a:gd name="connsiteY5" fmla="*/ 4692257 h 5052506"/>
              <a:gd name="connsiteX6" fmla="*/ 0 w 6440310"/>
              <a:gd name="connsiteY6" fmla="*/ 1147001 h 5052506"/>
              <a:gd name="connsiteX0" fmla="*/ 0 w 6440310"/>
              <a:gd name="connsiteY0" fmla="*/ 1137196 h 5042701"/>
              <a:gd name="connsiteX1" fmla="*/ 3916307 w 6440310"/>
              <a:gd name="connsiteY1" fmla="*/ 0 h 5042701"/>
              <a:gd name="connsiteX2" fmla="*/ 6430140 w 6440310"/>
              <a:gd name="connsiteY2" fmla="*/ 370354 h 5042701"/>
              <a:gd name="connsiteX3" fmla="*/ 6428989 w 6440310"/>
              <a:gd name="connsiteY3" fmla="*/ 2553545 h 5042701"/>
              <a:gd name="connsiteX4" fmla="*/ 6409148 w 6440310"/>
              <a:gd name="connsiteY4" fmla="*/ 4351874 h 5042701"/>
              <a:gd name="connsiteX5" fmla="*/ 2389837 w 6440310"/>
              <a:gd name="connsiteY5" fmla="*/ 4682452 h 5042701"/>
              <a:gd name="connsiteX6" fmla="*/ 0 w 6440310"/>
              <a:gd name="connsiteY6" fmla="*/ 1137196 h 5042701"/>
              <a:gd name="connsiteX0" fmla="*/ 0 w 6440310"/>
              <a:gd name="connsiteY0" fmla="*/ 1199909 h 5105414"/>
              <a:gd name="connsiteX1" fmla="*/ 3799839 w 6440310"/>
              <a:gd name="connsiteY1" fmla="*/ 0 h 5105414"/>
              <a:gd name="connsiteX2" fmla="*/ 6430140 w 6440310"/>
              <a:gd name="connsiteY2" fmla="*/ 433067 h 5105414"/>
              <a:gd name="connsiteX3" fmla="*/ 6428989 w 6440310"/>
              <a:gd name="connsiteY3" fmla="*/ 2616258 h 5105414"/>
              <a:gd name="connsiteX4" fmla="*/ 6409148 w 6440310"/>
              <a:gd name="connsiteY4" fmla="*/ 4414587 h 5105414"/>
              <a:gd name="connsiteX5" fmla="*/ 2389837 w 6440310"/>
              <a:gd name="connsiteY5" fmla="*/ 4745165 h 5105414"/>
              <a:gd name="connsiteX6" fmla="*/ 0 w 6440310"/>
              <a:gd name="connsiteY6" fmla="*/ 1199909 h 5105414"/>
              <a:gd name="connsiteX0" fmla="*/ 0 w 6440310"/>
              <a:gd name="connsiteY0" fmla="*/ 1199909 h 5105414"/>
              <a:gd name="connsiteX1" fmla="*/ 3799839 w 6440310"/>
              <a:gd name="connsiteY1" fmla="*/ 0 h 5105414"/>
              <a:gd name="connsiteX2" fmla="*/ 6430140 w 6440310"/>
              <a:gd name="connsiteY2" fmla="*/ 433067 h 5105414"/>
              <a:gd name="connsiteX3" fmla="*/ 6428989 w 6440310"/>
              <a:gd name="connsiteY3" fmla="*/ 2616258 h 5105414"/>
              <a:gd name="connsiteX4" fmla="*/ 6409148 w 6440310"/>
              <a:gd name="connsiteY4" fmla="*/ 4414587 h 5105414"/>
              <a:gd name="connsiteX5" fmla="*/ 2389837 w 6440310"/>
              <a:gd name="connsiteY5" fmla="*/ 4745165 h 5105414"/>
              <a:gd name="connsiteX6" fmla="*/ 0 w 6440310"/>
              <a:gd name="connsiteY6" fmla="*/ 1199909 h 5105414"/>
              <a:gd name="connsiteX0" fmla="*/ 0 w 6440310"/>
              <a:gd name="connsiteY0" fmla="*/ 1199909 h 5105414"/>
              <a:gd name="connsiteX1" fmla="*/ 3799839 w 6440310"/>
              <a:gd name="connsiteY1" fmla="*/ 0 h 5105414"/>
              <a:gd name="connsiteX2" fmla="*/ 6430140 w 6440310"/>
              <a:gd name="connsiteY2" fmla="*/ 433067 h 5105414"/>
              <a:gd name="connsiteX3" fmla="*/ 6428989 w 6440310"/>
              <a:gd name="connsiteY3" fmla="*/ 2616258 h 5105414"/>
              <a:gd name="connsiteX4" fmla="*/ 6409148 w 6440310"/>
              <a:gd name="connsiteY4" fmla="*/ 4414587 h 5105414"/>
              <a:gd name="connsiteX5" fmla="*/ 2389837 w 6440310"/>
              <a:gd name="connsiteY5" fmla="*/ 4745165 h 5105414"/>
              <a:gd name="connsiteX6" fmla="*/ 0 w 6440310"/>
              <a:gd name="connsiteY6" fmla="*/ 1199909 h 5105414"/>
              <a:gd name="connsiteX0" fmla="*/ 0 w 6440310"/>
              <a:gd name="connsiteY0" fmla="*/ 1201784 h 5107289"/>
              <a:gd name="connsiteX1" fmla="*/ 3799839 w 6440310"/>
              <a:gd name="connsiteY1" fmla="*/ 1875 h 5107289"/>
              <a:gd name="connsiteX2" fmla="*/ 6430140 w 6440310"/>
              <a:gd name="connsiteY2" fmla="*/ 434942 h 5107289"/>
              <a:gd name="connsiteX3" fmla="*/ 6428989 w 6440310"/>
              <a:gd name="connsiteY3" fmla="*/ 2618133 h 5107289"/>
              <a:gd name="connsiteX4" fmla="*/ 6409148 w 6440310"/>
              <a:gd name="connsiteY4" fmla="*/ 4416462 h 5107289"/>
              <a:gd name="connsiteX5" fmla="*/ 2389837 w 6440310"/>
              <a:gd name="connsiteY5" fmla="*/ 4747040 h 5107289"/>
              <a:gd name="connsiteX6" fmla="*/ 0 w 6440310"/>
              <a:gd name="connsiteY6" fmla="*/ 1201784 h 510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0310" h="5107289">
                <a:moveTo>
                  <a:pt x="0" y="1201784"/>
                </a:moveTo>
                <a:cubicBezTo>
                  <a:pt x="953589" y="378824"/>
                  <a:pt x="2102074" y="39967"/>
                  <a:pt x="3799839" y="1875"/>
                </a:cubicBezTo>
                <a:cubicBezTo>
                  <a:pt x="4838839" y="-21886"/>
                  <a:pt x="5660269" y="183327"/>
                  <a:pt x="6430140" y="434942"/>
                </a:cubicBezTo>
                <a:cubicBezTo>
                  <a:pt x="6451912" y="1203856"/>
                  <a:pt x="6432488" y="1954546"/>
                  <a:pt x="6428989" y="2618133"/>
                </a:cubicBezTo>
                <a:cubicBezTo>
                  <a:pt x="6425490" y="3281720"/>
                  <a:pt x="6410408" y="3828707"/>
                  <a:pt x="6409148" y="4416462"/>
                </a:cubicBezTo>
                <a:cubicBezTo>
                  <a:pt x="6407517" y="5177435"/>
                  <a:pt x="3446083" y="5342547"/>
                  <a:pt x="2389837" y="4747040"/>
                </a:cubicBezTo>
                <a:cubicBezTo>
                  <a:pt x="775254" y="3243379"/>
                  <a:pt x="113212" y="1772196"/>
                  <a:pt x="0" y="1201784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35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11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34698AC-3DF3-B941-B15F-289D67470520}"/>
              </a:ext>
            </a:extLst>
          </p:cNvPr>
          <p:cNvSpPr txBox="1"/>
          <p:nvPr userDrawn="1"/>
        </p:nvSpPr>
        <p:spPr>
          <a:xfrm>
            <a:off x="911225" y="873125"/>
            <a:ext cx="37084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9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48" name="Espaço Reservado para Texto 9">
            <a:extLst>
              <a:ext uri="{FF2B5EF4-FFF2-40B4-BE49-F238E27FC236}">
                <a16:creationId xmlns:a16="http://schemas.microsoft.com/office/drawing/2014/main" id="{7134F934-4481-E943-B0C0-131A7A5A33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168525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01</a:t>
            </a:r>
          </a:p>
        </p:txBody>
      </p:sp>
      <p:sp>
        <p:nvSpPr>
          <p:cNvPr id="49" name="Espaço Reservado para Texto 9">
            <a:extLst>
              <a:ext uri="{FF2B5EF4-FFF2-40B4-BE49-F238E27FC236}">
                <a16:creationId xmlns:a16="http://schemas.microsoft.com/office/drawing/2014/main" id="{CEEA9CAB-DD82-9248-98F2-6590CB467C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3920" y="2163585"/>
            <a:ext cx="3744510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64" name="Espaço Reservado para Texto 9">
            <a:extLst>
              <a:ext uri="{FF2B5EF4-FFF2-40B4-BE49-F238E27FC236}">
                <a16:creationId xmlns:a16="http://schemas.microsoft.com/office/drawing/2014/main" id="{BA0EB775-8F8F-A945-80DD-8E1C8727CC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3208087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02</a:t>
            </a:r>
          </a:p>
        </p:txBody>
      </p:sp>
      <p:sp>
        <p:nvSpPr>
          <p:cNvPr id="65" name="Espaço Reservado para Texto 9">
            <a:extLst>
              <a:ext uri="{FF2B5EF4-FFF2-40B4-BE49-F238E27FC236}">
                <a16:creationId xmlns:a16="http://schemas.microsoft.com/office/drawing/2014/main" id="{DD1070D0-8C7A-5D43-A359-0DBB1E7871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3920" y="3203147"/>
            <a:ext cx="3744510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66" name="Espaço Reservado para Texto 9">
            <a:extLst>
              <a:ext uri="{FF2B5EF4-FFF2-40B4-BE49-F238E27FC236}">
                <a16:creationId xmlns:a16="http://schemas.microsoft.com/office/drawing/2014/main" id="{CBC73A7C-54F6-B74B-8233-9EBD47715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4247649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03</a:t>
            </a:r>
          </a:p>
        </p:txBody>
      </p:sp>
      <p:sp>
        <p:nvSpPr>
          <p:cNvPr id="67" name="Espaço Reservado para Texto 9">
            <a:extLst>
              <a:ext uri="{FF2B5EF4-FFF2-40B4-BE49-F238E27FC236}">
                <a16:creationId xmlns:a16="http://schemas.microsoft.com/office/drawing/2014/main" id="{BC7D7ED8-08F0-9F44-B137-BCD435E72E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43920" y="4242709"/>
            <a:ext cx="3744510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68" name="Espaço Reservado para Texto 9">
            <a:extLst>
              <a:ext uri="{FF2B5EF4-FFF2-40B4-BE49-F238E27FC236}">
                <a16:creationId xmlns:a16="http://schemas.microsoft.com/office/drawing/2014/main" id="{4ACBD918-F786-D34A-9054-87B3B5C0C9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225" y="5287211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04</a:t>
            </a:r>
          </a:p>
        </p:txBody>
      </p:sp>
      <p:sp>
        <p:nvSpPr>
          <p:cNvPr id="69" name="Espaço Reservado para Texto 9">
            <a:extLst>
              <a:ext uri="{FF2B5EF4-FFF2-40B4-BE49-F238E27FC236}">
                <a16:creationId xmlns:a16="http://schemas.microsoft.com/office/drawing/2014/main" id="{2CBD0729-6AAF-604D-9178-1FD5BC59FF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920" y="5282271"/>
            <a:ext cx="3744510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70" name="Espaço Reservado para Texto 9">
            <a:extLst>
              <a:ext uri="{FF2B5EF4-FFF2-40B4-BE49-F238E27FC236}">
                <a16:creationId xmlns:a16="http://schemas.microsoft.com/office/drawing/2014/main" id="{F2631D23-49B3-AE48-91B3-AB1AB65B2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2168525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05</a:t>
            </a:r>
          </a:p>
        </p:txBody>
      </p:sp>
      <p:sp>
        <p:nvSpPr>
          <p:cNvPr id="71" name="Espaço Reservado para Texto 9">
            <a:extLst>
              <a:ext uri="{FF2B5EF4-FFF2-40B4-BE49-F238E27FC236}">
                <a16:creationId xmlns:a16="http://schemas.microsoft.com/office/drawing/2014/main" id="{72349646-1698-5046-B413-542C852B02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28695" y="2163585"/>
            <a:ext cx="3744510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72" name="Espaço Reservado para Texto 9">
            <a:extLst>
              <a:ext uri="{FF2B5EF4-FFF2-40B4-BE49-F238E27FC236}">
                <a16:creationId xmlns:a16="http://schemas.microsoft.com/office/drawing/2014/main" id="{F1E9F823-8627-BE4D-9D4D-7A91A23728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3208087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06</a:t>
            </a:r>
          </a:p>
        </p:txBody>
      </p:sp>
      <p:sp>
        <p:nvSpPr>
          <p:cNvPr id="73" name="Espaço Reservado para Texto 9">
            <a:extLst>
              <a:ext uri="{FF2B5EF4-FFF2-40B4-BE49-F238E27FC236}">
                <a16:creationId xmlns:a16="http://schemas.microsoft.com/office/drawing/2014/main" id="{9C6E2F67-31C8-044C-B7CF-AB51704B74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28695" y="3203147"/>
            <a:ext cx="3744510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74" name="Espaço Reservado para Texto 9">
            <a:extLst>
              <a:ext uri="{FF2B5EF4-FFF2-40B4-BE49-F238E27FC236}">
                <a16:creationId xmlns:a16="http://schemas.microsoft.com/office/drawing/2014/main" id="{12B18E7F-1F01-2E4F-BCB8-ACEE048C17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4247649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07</a:t>
            </a:r>
          </a:p>
        </p:txBody>
      </p:sp>
      <p:sp>
        <p:nvSpPr>
          <p:cNvPr id="75" name="Espaço Reservado para Texto 9">
            <a:extLst>
              <a:ext uri="{FF2B5EF4-FFF2-40B4-BE49-F238E27FC236}">
                <a16:creationId xmlns:a16="http://schemas.microsoft.com/office/drawing/2014/main" id="{AE27842E-1BD1-5E48-9F97-3709758420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28695" y="4242709"/>
            <a:ext cx="3744510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76" name="Espaço Reservado para Texto 9">
            <a:extLst>
              <a:ext uri="{FF2B5EF4-FFF2-40B4-BE49-F238E27FC236}">
                <a16:creationId xmlns:a16="http://schemas.microsoft.com/office/drawing/2014/main" id="{61C65771-B6C9-3D4B-9BFF-A5D67ABB0D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5287211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08</a:t>
            </a:r>
          </a:p>
        </p:txBody>
      </p:sp>
      <p:sp>
        <p:nvSpPr>
          <p:cNvPr id="77" name="Espaço Reservado para Texto 9">
            <a:extLst>
              <a:ext uri="{FF2B5EF4-FFF2-40B4-BE49-F238E27FC236}">
                <a16:creationId xmlns:a16="http://schemas.microsoft.com/office/drawing/2014/main" id="{E7445F8E-B691-3248-A115-1E4A1D08AB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28695" y="5282271"/>
            <a:ext cx="3744510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96A6E2-298F-E64B-A82B-F14888CE8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8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34698AC-3DF3-B941-B15F-289D67470520}"/>
              </a:ext>
            </a:extLst>
          </p:cNvPr>
          <p:cNvSpPr txBox="1"/>
          <p:nvPr userDrawn="1"/>
        </p:nvSpPr>
        <p:spPr>
          <a:xfrm>
            <a:off x="911225" y="873125"/>
            <a:ext cx="37084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9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48" name="Espaço Reservado para Texto 9">
            <a:extLst>
              <a:ext uri="{FF2B5EF4-FFF2-40B4-BE49-F238E27FC236}">
                <a16:creationId xmlns:a16="http://schemas.microsoft.com/office/drawing/2014/main" id="{7134F934-4481-E943-B0C0-131A7A5A33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168525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01</a:t>
            </a:r>
          </a:p>
        </p:txBody>
      </p:sp>
      <p:sp>
        <p:nvSpPr>
          <p:cNvPr id="49" name="Espaço Reservado para Texto 9">
            <a:extLst>
              <a:ext uri="{FF2B5EF4-FFF2-40B4-BE49-F238E27FC236}">
                <a16:creationId xmlns:a16="http://schemas.microsoft.com/office/drawing/2014/main" id="{CEEA9CAB-DD82-9248-98F2-6590CB467C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3919" y="2163585"/>
            <a:ext cx="6758935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64" name="Espaço Reservado para Texto 9">
            <a:extLst>
              <a:ext uri="{FF2B5EF4-FFF2-40B4-BE49-F238E27FC236}">
                <a16:creationId xmlns:a16="http://schemas.microsoft.com/office/drawing/2014/main" id="{BA0EB775-8F8F-A945-80DD-8E1C8727CC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3208087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02</a:t>
            </a:r>
          </a:p>
        </p:txBody>
      </p:sp>
      <p:sp>
        <p:nvSpPr>
          <p:cNvPr id="66" name="Espaço Reservado para Texto 9">
            <a:extLst>
              <a:ext uri="{FF2B5EF4-FFF2-40B4-BE49-F238E27FC236}">
                <a16:creationId xmlns:a16="http://schemas.microsoft.com/office/drawing/2014/main" id="{CBC73A7C-54F6-B74B-8233-9EBD47715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4247649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03</a:t>
            </a:r>
          </a:p>
        </p:txBody>
      </p:sp>
      <p:sp>
        <p:nvSpPr>
          <p:cNvPr id="68" name="Espaço Reservado para Texto 9">
            <a:extLst>
              <a:ext uri="{FF2B5EF4-FFF2-40B4-BE49-F238E27FC236}">
                <a16:creationId xmlns:a16="http://schemas.microsoft.com/office/drawing/2014/main" id="{4ACBD918-F786-D34A-9054-87B3B5C0C9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225" y="5287211"/>
            <a:ext cx="732695" cy="68133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FontTx/>
              <a:buNone/>
              <a:defRPr sz="1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04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A08F7CC8-59A0-824A-A3A6-7E3DEC1C18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919" y="3205617"/>
            <a:ext cx="6758935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60E2B5EC-6A7B-F844-9AD9-CA5E9DCD83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919" y="4246414"/>
            <a:ext cx="6758935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54466C7B-44EA-1D4A-9A25-9953BA40E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919" y="5298599"/>
            <a:ext cx="6758935" cy="68627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7FF52-539C-9F45-AA06-32236D2C59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0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apítulo gráfic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62213E49-E830-914D-A997-D327FBC1286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6032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C4460D-7F1C-6744-B28F-88CF005DBC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627" b="27689"/>
          <a:stretch/>
        </p:blipFill>
        <p:spPr>
          <a:xfrm>
            <a:off x="-6032" y="1718896"/>
            <a:ext cx="6102032" cy="5139104"/>
          </a:xfrm>
          <a:prstGeom prst="rect">
            <a:avLst/>
          </a:prstGeom>
        </p:spPr>
      </p:pic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9409EFC4-1DF1-024E-B3D6-4962528867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225" y="5389948"/>
            <a:ext cx="3345815" cy="5949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6A41AC72-5339-A248-B94B-AFCCD06B5A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3429000"/>
            <a:ext cx="4148455" cy="1094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5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Capa de capítulo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02C677-44B1-E34F-85A8-CA7432699A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88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capítulo gráfic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62213E49-E830-914D-A997-D327FBC1286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6032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02C677-44B1-E34F-85A8-CA7432699A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859D39-5215-0E46-9964-7B268BC0E4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45" b="27597"/>
          <a:stretch/>
        </p:blipFill>
        <p:spPr>
          <a:xfrm>
            <a:off x="-6032" y="1739194"/>
            <a:ext cx="6102031" cy="5156905"/>
          </a:xfrm>
          <a:prstGeom prst="rect">
            <a:avLst/>
          </a:prstGeom>
        </p:spPr>
      </p:pic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9409EFC4-1DF1-024E-B3D6-4962528867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225" y="5389948"/>
            <a:ext cx="3345815" cy="5949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6A41AC72-5339-A248-B94B-AFCCD06B5A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3429000"/>
            <a:ext cx="4148455" cy="1094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5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Capa de capítulo</a:t>
            </a:r>
          </a:p>
        </p:txBody>
      </p:sp>
    </p:spTree>
    <p:extLst>
      <p:ext uri="{BB962C8B-B14F-4D97-AF65-F5344CB8AC3E}">
        <p14:creationId xmlns:p14="http://schemas.microsoft.com/office/powerpoint/2010/main" val="428663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a capítulo gráfic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A59F5B27-D9FA-054A-98EE-EB9FBBE23E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225" y="5389948"/>
            <a:ext cx="4148455" cy="5949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</a:t>
            </a:r>
            <a:br>
              <a:rPr lang="pt-BR" dirty="0"/>
            </a:br>
            <a:r>
              <a:rPr lang="pt-BR" dirty="0"/>
              <a:t>duas linhas.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DCEA49-A598-0E4D-A5F3-3FA04294D1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3429000"/>
            <a:ext cx="4148455" cy="1094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5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Capa de capítulo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E8B7E0-49A6-B74D-9C38-0D63DEC698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51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60A2C8B4-0096-D043-9649-F3D93C185A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6201844" cy="31646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9CCD646F-87CD-104F-9A52-73C581601E37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43" name="Espaço Reservado para Imagem 15">
            <a:extLst>
              <a:ext uri="{FF2B5EF4-FFF2-40B4-BE49-F238E27FC236}">
                <a16:creationId xmlns:a16="http://schemas.microsoft.com/office/drawing/2014/main" id="{54B579B6-EC50-BE4A-B470-D4FC592DF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256768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96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Imagem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60A2C8B4-0096-D043-9649-F3D93C185A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6201844" cy="31646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9CCD646F-87CD-104F-9A52-73C581601E37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43" name="Espaço Reservado para Imagem 15">
            <a:extLst>
              <a:ext uri="{FF2B5EF4-FFF2-40B4-BE49-F238E27FC236}">
                <a16:creationId xmlns:a16="http://schemas.microsoft.com/office/drawing/2014/main" id="{54B579B6-EC50-BE4A-B470-D4FC592DF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235306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43" name="Espaço Reservado para Imagem 15">
            <a:extLst>
              <a:ext uri="{FF2B5EF4-FFF2-40B4-BE49-F238E27FC236}">
                <a16:creationId xmlns:a16="http://schemas.microsoft.com/office/drawing/2014/main" id="{54B579B6-EC50-BE4A-B470-D4FC592DF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7481537A-A839-3147-BEDF-561C6247C3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9ABBE75-EFCE-CA46-B304-BCFBAD83A469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49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Imagem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43" name="Espaço Reservado para Imagem 15">
            <a:extLst>
              <a:ext uri="{FF2B5EF4-FFF2-40B4-BE49-F238E27FC236}">
                <a16:creationId xmlns:a16="http://schemas.microsoft.com/office/drawing/2014/main" id="{54B579B6-EC50-BE4A-B470-D4FC592DF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7481537A-A839-3147-BEDF-561C6247C3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9ABBE75-EFCE-CA46-B304-BCFBAD83A469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03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m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sp>
        <p:nvSpPr>
          <p:cNvPr id="43" name="Espaço Reservado para Imagem 15">
            <a:extLst>
              <a:ext uri="{FF2B5EF4-FFF2-40B4-BE49-F238E27FC236}">
                <a16:creationId xmlns:a16="http://schemas.microsoft.com/office/drawing/2014/main" id="{54B579B6-EC50-BE4A-B470-D4FC592DF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2153" y="0"/>
            <a:ext cx="812984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0EF285C1-0EAB-C64E-8AA9-E98A613636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6" y="441325"/>
            <a:ext cx="2884598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55ECAFA-4D7A-3F43-AA44-C1D716AEB50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B16C5CDB-4B53-5547-A8C0-C450C76CA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6" y="897890"/>
            <a:ext cx="2884598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</p:spTree>
    <p:extLst>
      <p:ext uri="{BB962C8B-B14F-4D97-AF65-F5344CB8AC3E}">
        <p14:creationId xmlns:p14="http://schemas.microsoft.com/office/powerpoint/2010/main" val="23707867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Imagem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sp>
        <p:nvSpPr>
          <p:cNvPr id="43" name="Espaço Reservado para Imagem 15">
            <a:extLst>
              <a:ext uri="{FF2B5EF4-FFF2-40B4-BE49-F238E27FC236}">
                <a16:creationId xmlns:a16="http://schemas.microsoft.com/office/drawing/2014/main" id="{54B579B6-EC50-BE4A-B470-D4FC592DF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2153" y="0"/>
            <a:ext cx="812984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0EF285C1-0EAB-C64E-8AA9-E98A613636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6" y="441325"/>
            <a:ext cx="3150928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55ECAFA-4D7A-3F43-AA44-C1D716AEB50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B16C5CDB-4B53-5547-A8C0-C450C76CA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30547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</p:spTree>
    <p:extLst>
      <p:ext uri="{BB962C8B-B14F-4D97-AF65-F5344CB8AC3E}">
        <p14:creationId xmlns:p14="http://schemas.microsoft.com/office/powerpoint/2010/main" val="300563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4" y="2820203"/>
            <a:ext cx="7137221" cy="31646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4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DE77D628-36AD-224D-9B35-BF71FE5527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14A7FD2-0FBB-7148-BC30-F3E25DBB824A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5017C96-CA2C-934F-8908-FE4512FEE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41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4" y="2820203"/>
            <a:ext cx="7137221" cy="31646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4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DE77D628-36AD-224D-9B35-BF71FE5527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14A7FD2-0FBB-7148-BC30-F3E25DBB824A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8B36B4-EE29-1A4D-A256-0E5B17756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2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4" y="4151213"/>
            <a:ext cx="7137221" cy="18336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4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FEC1A0AF-7286-2340-A99F-C3BD95FAA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2820203"/>
            <a:ext cx="5975097" cy="8535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8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 duas linhas.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consectur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5F4C230F-BD8E-8A46-8222-9A99DC84E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5AD2B02B-1901-0049-8AE1-4E6083D50893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EAF61CCB-18CC-C646-A185-4CF784789B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131E93-69A9-F94E-86DD-4AD65CB372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0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 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4" y="4151213"/>
            <a:ext cx="7137221" cy="18336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4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FEC1A0AF-7286-2340-A99F-C3BD95FAA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2820203"/>
            <a:ext cx="5975097" cy="8535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8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Subtítulo em até duas linhas. </a:t>
            </a: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consectur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5F4C230F-BD8E-8A46-8222-9A99DC84E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5AD2B02B-1901-0049-8AE1-4E6083D50893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EAF61CCB-18CC-C646-A185-4CF784789B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56E2CF7-85D8-0F40-8C09-625CD35A7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74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4" y="897890"/>
            <a:ext cx="27059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598547"/>
            <a:ext cx="2705918" cy="3386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.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0185BBE4-20EE-214D-AC1E-F20125957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7741" y="897890"/>
            <a:ext cx="27059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1C45F9A3-71FE-AB4B-81BE-BC93391B68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7742" y="2598547"/>
            <a:ext cx="2705918" cy="3386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.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42A60A96-3046-1645-8F47-B743B8C63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4258" y="897890"/>
            <a:ext cx="27059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6B14B6A6-FA51-2E40-9BF0-4E726E9BF9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4259" y="2598547"/>
            <a:ext cx="2705918" cy="3386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.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587FDF88-338A-CC4A-A243-A9A229C97F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8CBA524-D926-394C-9D27-6828EF64B6EA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6F63465-C4E7-A740-B67E-DE7A061F67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51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4" y="897890"/>
            <a:ext cx="27059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598547"/>
            <a:ext cx="2705918" cy="3386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.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0185BBE4-20EE-214D-AC1E-F20125957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7741" y="897890"/>
            <a:ext cx="27059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1C45F9A3-71FE-AB4B-81BE-BC93391B68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7742" y="2598547"/>
            <a:ext cx="2705918" cy="3386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.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42A60A96-3046-1645-8F47-B743B8C63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4258" y="897890"/>
            <a:ext cx="2705919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6B14B6A6-FA51-2E40-9BF0-4E726E9BF9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4259" y="2598547"/>
            <a:ext cx="2705918" cy="3386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.</a:t>
            </a:r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587FDF88-338A-CC4A-A243-A9A229C97F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38CBA524-D926-394C-9D27-6828EF64B6EA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C1360C-D56F-874D-8AA1-A7FD47098A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86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Olh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D82E60-5F63-2D4E-AD44-C75DF4F4A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Praesent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 </a:t>
            </a:r>
            <a:r>
              <a:rPr lang="pt-BR" dirty="0" err="1"/>
              <a:t>arcu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bibendum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mattis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ut </a:t>
            </a:r>
            <a:r>
              <a:rPr lang="pt-BR" dirty="0" err="1"/>
              <a:t>convallis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.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F4FB8C05-C957-2F42-AEF1-2C6B5E8F8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6B033D-D8A3-3E45-B2C4-EAB7B91129B4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BC072D9-6F80-3348-8F49-FFBBF58D12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51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Olh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D82E60-5F63-2D4E-AD44-C75DF4F4A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Praesent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 </a:t>
            </a:r>
            <a:r>
              <a:rPr lang="pt-BR" dirty="0" err="1"/>
              <a:t>arcu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bibendum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mattis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ut </a:t>
            </a:r>
            <a:r>
              <a:rPr lang="pt-BR" dirty="0" err="1"/>
              <a:t>convallis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.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F4FB8C05-C957-2F42-AEF1-2C6B5E8F8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96B033D-D8A3-3E45-B2C4-EAB7B91129B4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F37152D-FF9E-EC49-BED4-B24144BEB1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10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Olh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5B7FB-F501-8F4A-A206-BB76C9F06CD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48DD2E5E-D0EC-6641-8206-1616D002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ABC67F6-FC61-1C42-B6D1-08859E459293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0E95015C-02CB-694F-BEE7-5427FD2AD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Praesent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 </a:t>
            </a:r>
            <a:r>
              <a:rPr lang="pt-BR" dirty="0" err="1"/>
              <a:t>arcu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bibendum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mattis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ut </a:t>
            </a:r>
            <a:r>
              <a:rPr lang="pt-BR" dirty="0" err="1"/>
              <a:t>convallis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81AD78B-0A76-E342-B55B-456A5652B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606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Olh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8119E1-196F-3B4F-8F86-B7B7D0D7234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bg2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48DD2E5E-D0EC-6641-8206-1616D002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ABC67F6-FC61-1C42-B6D1-08859E459293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0E95015C-02CB-694F-BEE7-5427FD2AD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Praesent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 </a:t>
            </a:r>
            <a:r>
              <a:rPr lang="pt-BR" dirty="0" err="1"/>
              <a:t>arcu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bibendum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mattis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ut </a:t>
            </a:r>
            <a:r>
              <a:rPr lang="pt-BR" dirty="0" err="1"/>
              <a:t>convallis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9A6E667-DC6B-8A40-851C-C4492F80F5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39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Tópico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D82E60-5F63-2D4E-AD44-C75DF4F4A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457200" marR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9D8A5D3C-512E-5041-89B1-A937C2FA2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BB9B699-2142-3844-B72B-05CC6C2445B0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F65F31A-E933-3D43-B6DC-80C36F8E65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435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Tópico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66785348-FF96-274B-B5B2-E7CECAD1A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B672CF0A-5013-4D42-A8D8-971438E73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D82E60-5F63-2D4E-AD44-C75DF4F4AB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2320" y="873125"/>
            <a:ext cx="4148455" cy="5111749"/>
          </a:xfrm>
          <a:prstGeom prst="rect">
            <a:avLst/>
          </a:prstGeom>
        </p:spPr>
        <p:txBody>
          <a:bodyPr lIns="0" tIns="0" rIns="0" bIns="0" anchor="ctr"/>
          <a:lstStyle>
            <a:lvl1pPr marL="457200" marR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endParaRPr lang="pt-BR" dirty="0"/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9D8A5D3C-512E-5041-89B1-A937C2FA2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BB9B699-2142-3844-B72B-05CC6C2445B0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F607F61-2CB5-4846-874B-8B0FB7F3FB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4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mada de destaque com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268D71B4-06A3-7345-88BC-7F3ABA97D2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5B5B005-BFE8-2640-82EC-18E7573C8C21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9B21D0B-81A4-B44C-BF84-1EC44FA014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85D114-B3E1-B64E-9FF4-2F31EA34D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8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mada de destaque com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268D71B4-06A3-7345-88BC-7F3ABA97D2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5B5B005-BFE8-2640-82EC-18E7573C8C21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9B21D0B-81A4-B44C-BF84-1EC44FA014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B66722-6F96-9B47-9931-045589215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mada de destaque com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51A801-454C-9045-9FCF-49136803CB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268D71B4-06A3-7345-88BC-7F3ABA97D2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95B5B005-BFE8-2640-82EC-18E7573C8C21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9B21D0B-81A4-B44C-BF84-1EC44FA014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2300438"/>
            <a:ext cx="10369550" cy="225712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 de destaque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85D114-B3E1-B64E-9FF4-2F31EA34D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2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24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3 coluna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00116CEA-EFED-7541-8AA4-574B6EBBC0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6674" y="3429000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16D972EB-BA85-4358-82E9-CAAFCA8F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674" y="2278784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342</a:t>
            </a:r>
          </a:p>
        </p:txBody>
      </p:sp>
      <p:sp>
        <p:nvSpPr>
          <p:cNvPr id="25" name="Espaço Reservado para Texto 9">
            <a:extLst>
              <a:ext uri="{FF2B5EF4-FFF2-40B4-BE49-F238E27FC236}">
                <a16:creationId xmlns:a16="http://schemas.microsoft.com/office/drawing/2014/main" id="{217296B0-F6D1-447A-80A6-E582E24087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3189" y="3429000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6" name="Espaço Reservado para Texto 9">
            <a:extLst>
              <a:ext uri="{FF2B5EF4-FFF2-40B4-BE49-F238E27FC236}">
                <a16:creationId xmlns:a16="http://schemas.microsoft.com/office/drawing/2014/main" id="{92536A5E-E118-4294-B8BD-9F9E3DC475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3189" y="2278784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200%</a:t>
            </a:r>
          </a:p>
        </p:txBody>
      </p:sp>
      <p:sp>
        <p:nvSpPr>
          <p:cNvPr id="27" name="Espaço Reservado para Texto 9">
            <a:extLst>
              <a:ext uri="{FF2B5EF4-FFF2-40B4-BE49-F238E27FC236}">
                <a16:creationId xmlns:a16="http://schemas.microsoft.com/office/drawing/2014/main" id="{0157278C-ACB3-472E-BE80-C4A21D14C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69704" y="3429000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8" name="Espaço Reservado para Texto 9">
            <a:extLst>
              <a:ext uri="{FF2B5EF4-FFF2-40B4-BE49-F238E27FC236}">
                <a16:creationId xmlns:a16="http://schemas.microsoft.com/office/drawing/2014/main" id="{7695AD2B-F927-433B-A4E0-9C5CA5CAB6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69704" y="2278784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31bi.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4AA7EC12-DC15-C34F-AED6-D157790549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920D760-04AF-304F-8625-5D02428C304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6BF2EB-F654-F445-A9DD-7E2F0E59E9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5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taque 3 coluna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00116CEA-EFED-7541-8AA4-574B6EBBC0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6674" y="3429000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14" name="Espaço Reservado para Texto 9">
            <a:extLst>
              <a:ext uri="{FF2B5EF4-FFF2-40B4-BE49-F238E27FC236}">
                <a16:creationId xmlns:a16="http://schemas.microsoft.com/office/drawing/2014/main" id="{16D972EB-BA85-4358-82E9-CAAFCA8F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674" y="2278784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342</a:t>
            </a:r>
          </a:p>
        </p:txBody>
      </p:sp>
      <p:sp>
        <p:nvSpPr>
          <p:cNvPr id="25" name="Espaço Reservado para Texto 9">
            <a:extLst>
              <a:ext uri="{FF2B5EF4-FFF2-40B4-BE49-F238E27FC236}">
                <a16:creationId xmlns:a16="http://schemas.microsoft.com/office/drawing/2014/main" id="{217296B0-F6D1-447A-80A6-E582E24087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3189" y="3429000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6" name="Espaço Reservado para Texto 9">
            <a:extLst>
              <a:ext uri="{FF2B5EF4-FFF2-40B4-BE49-F238E27FC236}">
                <a16:creationId xmlns:a16="http://schemas.microsoft.com/office/drawing/2014/main" id="{92536A5E-E118-4294-B8BD-9F9E3DC475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3189" y="2278784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200%</a:t>
            </a:r>
          </a:p>
        </p:txBody>
      </p:sp>
      <p:sp>
        <p:nvSpPr>
          <p:cNvPr id="27" name="Espaço Reservado para Texto 9">
            <a:extLst>
              <a:ext uri="{FF2B5EF4-FFF2-40B4-BE49-F238E27FC236}">
                <a16:creationId xmlns:a16="http://schemas.microsoft.com/office/drawing/2014/main" id="{0157278C-ACB3-472E-BE80-C4A21D14C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69704" y="3429000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Chamada</a:t>
            </a:r>
            <a:br>
              <a:rPr lang="pt-BR" dirty="0"/>
            </a:br>
            <a:r>
              <a:rPr lang="pt-BR" dirty="0"/>
              <a:t>de destaque</a:t>
            </a:r>
          </a:p>
        </p:txBody>
      </p:sp>
      <p:sp>
        <p:nvSpPr>
          <p:cNvPr id="28" name="Espaço Reservado para Texto 9">
            <a:extLst>
              <a:ext uri="{FF2B5EF4-FFF2-40B4-BE49-F238E27FC236}">
                <a16:creationId xmlns:a16="http://schemas.microsoft.com/office/drawing/2014/main" id="{7695AD2B-F927-433B-A4E0-9C5CA5CAB6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69704" y="2278784"/>
            <a:ext cx="2565622" cy="11742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4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31bi.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4AA7EC12-DC15-C34F-AED6-D157790549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920D760-04AF-304F-8625-5D02428C304D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91D50AE-B1D6-204E-B614-1A7BA5DAD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6201844" cy="31646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</p:txBody>
      </p:sp>
      <p:sp>
        <p:nvSpPr>
          <p:cNvPr id="9" name="Espaço Reservado para Gráfico 2">
            <a:extLst>
              <a:ext uri="{FF2B5EF4-FFF2-40B4-BE49-F238E27FC236}">
                <a16:creationId xmlns:a16="http://schemas.microsoft.com/office/drawing/2014/main" id="{BE37A06E-D8BE-4851-BAD0-A2632FF86F2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8128000" y="1528763"/>
            <a:ext cx="3152775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7525A88-6A55-B245-A652-CA7ADEED03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419EFA7-5362-6449-95F0-041835FB25B4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121997-23E9-B940-838E-7A12F43263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34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6201844" cy="31646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  <a:p>
            <a:pPr lvl="0"/>
            <a:endParaRPr lang="pt-BR" dirty="0"/>
          </a:p>
        </p:txBody>
      </p:sp>
      <p:sp>
        <p:nvSpPr>
          <p:cNvPr id="9" name="Espaço Reservado para Gráfico 2">
            <a:extLst>
              <a:ext uri="{FF2B5EF4-FFF2-40B4-BE49-F238E27FC236}">
                <a16:creationId xmlns:a16="http://schemas.microsoft.com/office/drawing/2014/main" id="{BE37A06E-D8BE-4851-BAD0-A2632FF86F2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8128000" y="1528763"/>
            <a:ext cx="3152775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7525A88-6A55-B245-A652-CA7ADEED03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419EFA7-5362-6449-95F0-041835FB25B4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772B74-C0CF-454A-A8E2-057827E41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7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8" name="Espaço Reservado para Gráfico 2">
            <a:extLst>
              <a:ext uri="{FF2B5EF4-FFF2-40B4-BE49-F238E27FC236}">
                <a16:creationId xmlns:a16="http://schemas.microsoft.com/office/drawing/2014/main" id="{1BE427E8-E76D-4D78-8984-D2A283F12558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096000" y="1528763"/>
            <a:ext cx="5184775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191296BD-C7B6-F443-8924-EAF872C2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15A3E4B1-B355-7940-9451-CDC5AA3E1FF7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FD3F0CE-CB51-FA46-8DE2-0FFF6D3756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92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4148455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</a:t>
            </a:r>
            <a:br>
              <a:rPr lang="pt-BR" dirty="0"/>
            </a:br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2820203"/>
            <a:ext cx="4148455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rutrum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 id </a:t>
            </a:r>
            <a:r>
              <a:rPr lang="pt-BR" dirty="0" err="1"/>
              <a:t>mollis</a:t>
            </a:r>
            <a:r>
              <a:rPr lang="pt-BR" dirty="0"/>
              <a:t>. </a:t>
            </a:r>
            <a:r>
              <a:rPr lang="pt-BR" dirty="0" err="1"/>
              <a:t>Quisque</a:t>
            </a:r>
            <a:r>
              <a:rPr lang="pt-BR" dirty="0"/>
              <a:t> </a:t>
            </a:r>
            <a:r>
              <a:rPr lang="pt-BR" dirty="0" err="1"/>
              <a:t>ullamcorper</a:t>
            </a:r>
            <a:r>
              <a:rPr lang="pt-BR" dirty="0"/>
              <a:t> </a:t>
            </a:r>
            <a:r>
              <a:rPr lang="pt-BR" dirty="0" err="1"/>
              <a:t>tortor</a:t>
            </a:r>
            <a:r>
              <a:rPr lang="pt-BR" dirty="0"/>
              <a:t>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ornare</a:t>
            </a:r>
            <a:r>
              <a:rPr lang="pt-BR" dirty="0"/>
              <a:t>. </a:t>
            </a:r>
            <a:r>
              <a:rPr lang="pt-BR" dirty="0" err="1"/>
              <a:t>Curabitur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odio</a:t>
            </a:r>
            <a:r>
              <a:rPr lang="pt-BR" dirty="0"/>
              <a:t> sem, </a:t>
            </a:r>
            <a:r>
              <a:rPr lang="pt-BR" dirty="0" err="1"/>
              <a:t>rhoncus</a:t>
            </a:r>
            <a:r>
              <a:rPr lang="pt-BR" dirty="0"/>
              <a:t> </a:t>
            </a:r>
            <a:r>
              <a:rPr lang="pt-BR" dirty="0" err="1"/>
              <a:t>elementum</a:t>
            </a:r>
            <a:r>
              <a:rPr lang="pt-BR" dirty="0"/>
              <a:t> ipsum </a:t>
            </a:r>
            <a:r>
              <a:rPr lang="pt-BR" dirty="0" err="1"/>
              <a:t>posuere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.</a:t>
            </a:r>
          </a:p>
        </p:txBody>
      </p:sp>
      <p:sp>
        <p:nvSpPr>
          <p:cNvPr id="8" name="Espaço Reservado para Gráfico 2">
            <a:extLst>
              <a:ext uri="{FF2B5EF4-FFF2-40B4-BE49-F238E27FC236}">
                <a16:creationId xmlns:a16="http://schemas.microsoft.com/office/drawing/2014/main" id="{1BE427E8-E76D-4D78-8984-D2A283F12558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096000" y="1528763"/>
            <a:ext cx="5184775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191296BD-C7B6-F443-8924-EAF872C2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15A3E4B1-B355-7940-9451-CDC5AA3E1FF7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76911B0-80CF-6549-ABCC-29C1EAB262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48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sp>
        <p:nvSpPr>
          <p:cNvPr id="8" name="Espaço Reservado para Gráfico 2">
            <a:extLst>
              <a:ext uri="{FF2B5EF4-FFF2-40B4-BE49-F238E27FC236}">
                <a16:creationId xmlns:a16="http://schemas.microsoft.com/office/drawing/2014/main" id="{3AF1D751-7B2B-4525-8F20-F6ADB89E5D7A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062154" y="1528763"/>
            <a:ext cx="7218622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C2AC4376-4C87-D544-A803-780C0B08AB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57777969-DC7E-8048-9987-B03DE4143BB8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5FCB03-4772-ED4F-A866-2D59BEAF5C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3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sp>
        <p:nvSpPr>
          <p:cNvPr id="8" name="Espaço Reservado para Gráfico 2">
            <a:extLst>
              <a:ext uri="{FF2B5EF4-FFF2-40B4-BE49-F238E27FC236}">
                <a16:creationId xmlns:a16="http://schemas.microsoft.com/office/drawing/2014/main" id="{3AF1D751-7B2B-4525-8F20-F6ADB89E5D7A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062154" y="1528763"/>
            <a:ext cx="7218622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C2AC4376-4C87-D544-A803-780C0B08AB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57777969-DC7E-8048-9987-B03DE4143BB8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2ED45E1-3CF0-2D41-95E3-29E6495F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1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Gráfico 2">
            <a:extLst>
              <a:ext uri="{FF2B5EF4-FFF2-40B4-BE49-F238E27FC236}">
                <a16:creationId xmlns:a16="http://schemas.microsoft.com/office/drawing/2014/main" id="{3AF1D751-7B2B-4525-8F20-F6ADB89E5D7A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911225" y="1528763"/>
            <a:ext cx="10369551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C6D69FB5-74F3-D544-9DF6-0CBC19D391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7255C1F-CD10-4546-A869-6A9C5D81B50B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91446F-14A0-E249-9D57-7886976A2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083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Gráfico 2">
            <a:extLst>
              <a:ext uri="{FF2B5EF4-FFF2-40B4-BE49-F238E27FC236}">
                <a16:creationId xmlns:a16="http://schemas.microsoft.com/office/drawing/2014/main" id="{3AF1D751-7B2B-4525-8F20-F6ADB89E5D7A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911225" y="1528763"/>
            <a:ext cx="10369551" cy="44561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Gráfico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C6D69FB5-74F3-D544-9DF6-0CBC19D391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7255C1F-CD10-4546-A869-6A9C5D81B50B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9B2749-90AC-954D-BE09-AE17BB3F62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7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9166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abela 2">
            <a:extLst>
              <a:ext uri="{FF2B5EF4-FFF2-40B4-BE49-F238E27FC236}">
                <a16:creationId xmlns:a16="http://schemas.microsoft.com/office/drawing/2014/main" id="{F128CAC5-FDD3-C849-9075-D2AAF59AED32}"/>
              </a:ext>
            </a:extLst>
          </p:cNvPr>
          <p:cNvSpPr>
            <a:spLocks noGrp="1"/>
          </p:cNvSpPr>
          <p:nvPr>
            <p:ph type="tbl" sz="quarter" idx="19" hasCustomPrompt="1"/>
          </p:nvPr>
        </p:nvSpPr>
        <p:spPr>
          <a:xfrm>
            <a:off x="911225" y="1517649"/>
            <a:ext cx="10369550" cy="446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dirty="0"/>
              <a:t>Tabela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65F6BB45-6421-F74D-9762-A1D734837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300D82D-26F1-9B48-BE0D-6EC2983FE51B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19ED1F-B11F-7147-9E59-1A33EC14A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96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abela 2">
            <a:extLst>
              <a:ext uri="{FF2B5EF4-FFF2-40B4-BE49-F238E27FC236}">
                <a16:creationId xmlns:a16="http://schemas.microsoft.com/office/drawing/2014/main" id="{F128CAC5-FDD3-C849-9075-D2AAF59AED32}"/>
              </a:ext>
            </a:extLst>
          </p:cNvPr>
          <p:cNvSpPr>
            <a:spLocks noGrp="1"/>
          </p:cNvSpPr>
          <p:nvPr>
            <p:ph type="tbl" sz="quarter" idx="19" hasCustomPrompt="1"/>
          </p:nvPr>
        </p:nvSpPr>
        <p:spPr>
          <a:xfrm>
            <a:off x="911225" y="1517649"/>
            <a:ext cx="10369550" cy="446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pt-BR" dirty="0"/>
              <a:t>Tabela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65F6BB45-6421-F74D-9762-A1D734837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300D82D-26F1-9B48-BE0D-6EC2983FE51B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800314-F208-014D-822A-86D0978665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58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Tabela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sp>
        <p:nvSpPr>
          <p:cNvPr id="11" name="Espaço Reservado para Tabela 2">
            <a:extLst>
              <a:ext uri="{FF2B5EF4-FFF2-40B4-BE49-F238E27FC236}">
                <a16:creationId xmlns:a16="http://schemas.microsoft.com/office/drawing/2014/main" id="{FB5FB5A0-7458-3844-B974-43747E8D3282}"/>
              </a:ext>
            </a:extLst>
          </p:cNvPr>
          <p:cNvSpPr>
            <a:spLocks noGrp="1"/>
          </p:cNvSpPr>
          <p:nvPr>
            <p:ph type="tbl" sz="quarter" idx="19" hasCustomPrompt="1"/>
          </p:nvPr>
        </p:nvSpPr>
        <p:spPr>
          <a:xfrm>
            <a:off x="4062151" y="1517649"/>
            <a:ext cx="7218623" cy="446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pt-BR" dirty="0"/>
              <a:t>Tabela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C9E32D93-6C4E-B043-999F-04B4798914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6414BD7-6F06-C641-A782-774ED253A319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C811429-72E7-F143-86B9-2145621509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29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Tabela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sp>
        <p:nvSpPr>
          <p:cNvPr id="11" name="Espaço Reservado para Tabela 2">
            <a:extLst>
              <a:ext uri="{FF2B5EF4-FFF2-40B4-BE49-F238E27FC236}">
                <a16:creationId xmlns:a16="http://schemas.microsoft.com/office/drawing/2014/main" id="{FB5FB5A0-7458-3844-B974-43747E8D3282}"/>
              </a:ext>
            </a:extLst>
          </p:cNvPr>
          <p:cNvSpPr>
            <a:spLocks noGrp="1"/>
          </p:cNvSpPr>
          <p:nvPr>
            <p:ph type="tbl" sz="quarter" idx="19" hasCustomPrompt="1"/>
          </p:nvPr>
        </p:nvSpPr>
        <p:spPr>
          <a:xfrm>
            <a:off x="4062151" y="1517649"/>
            <a:ext cx="7218623" cy="4467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pt-BR" dirty="0"/>
              <a:t>Tabela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C9E32D93-6C4E-B043-999F-04B4798914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6414BD7-6F06-C641-A782-774ED253A319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6B855D4-2A48-E143-AAEE-5F4649D5C9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7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Naveg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5E1FE83-AC30-DD49-8CA9-39ECE060A7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348" y="747132"/>
            <a:ext cx="7741422" cy="5419492"/>
          </a:xfrm>
          <a:prstGeom prst="rect">
            <a:avLst/>
          </a:prstGeom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2FDC06F-6D8C-4B43-9A51-4E6933EC2F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15446" y="1263617"/>
            <a:ext cx="7590898" cy="475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b="0" i="0" dirty="0">
                <a:latin typeface="Input Mono" panose="02000509020000090004" pitchFamily="49" charset="0"/>
              </a:rPr>
              <a:t>Imagem</a:t>
            </a:r>
            <a:endParaRPr lang="pt-BR" dirty="0"/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B2DFA757-F7D4-124D-8215-0C80FFADFB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716515E-0540-E249-823D-1A1D7FDD34C9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278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Naveg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5E1FE83-AC30-DD49-8CA9-39ECE060A7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348" y="747132"/>
            <a:ext cx="7741422" cy="5419492"/>
          </a:xfrm>
          <a:prstGeom prst="rect">
            <a:avLst/>
          </a:prstGeom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2FDC06F-6D8C-4B43-9A51-4E6933EC2F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15446" y="1263617"/>
            <a:ext cx="7590898" cy="475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pt-BR" b="0" i="0" dirty="0">
                <a:latin typeface="Input Mono" panose="02000509020000090004" pitchFamily="49" charset="0"/>
              </a:rPr>
              <a:t>Imagem</a:t>
            </a:r>
            <a:endParaRPr lang="pt-BR" dirty="0"/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B2DFA757-F7D4-124D-8215-0C80FFADFB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716515E-0540-E249-823D-1A1D7FDD34C9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321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0D4E69-2FD3-944F-BC23-8001395E5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6890" y="804672"/>
            <a:ext cx="3775882" cy="5248656"/>
          </a:xfrm>
          <a:prstGeom prst="rect">
            <a:avLst/>
          </a:prstGeom>
        </p:spPr>
      </p:pic>
      <p:sp>
        <p:nvSpPr>
          <p:cNvPr id="11" name="Espaço Reservado para Imagem 4">
            <a:extLst>
              <a:ext uri="{FF2B5EF4-FFF2-40B4-BE49-F238E27FC236}">
                <a16:creationId xmlns:a16="http://schemas.microsoft.com/office/drawing/2014/main" id="{1CD98D6F-097A-2D43-A0F4-0F52054108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86346" y="1216152"/>
            <a:ext cx="3156971" cy="42153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b="0" i="0" dirty="0">
                <a:latin typeface="Input Mono" panose="02000509020000090004" pitchFamily="49" charset="0"/>
              </a:rPr>
              <a:t>Imagem</a:t>
            </a:r>
            <a:endParaRPr lang="pt-BR" dirty="0"/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B19EFE59-AA35-0046-AAEA-A1F259419A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91F943B-2F0C-3146-B8BC-3EF1927CAD81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5AD7594-DA64-A045-95EC-8516A3B821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440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0D4E69-2FD3-944F-BC23-8001395E5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6890" y="804672"/>
            <a:ext cx="3775882" cy="5248656"/>
          </a:xfrm>
          <a:prstGeom prst="rect">
            <a:avLst/>
          </a:prstGeom>
        </p:spPr>
      </p:pic>
      <p:sp>
        <p:nvSpPr>
          <p:cNvPr id="11" name="Espaço Reservado para Imagem 4">
            <a:extLst>
              <a:ext uri="{FF2B5EF4-FFF2-40B4-BE49-F238E27FC236}">
                <a16:creationId xmlns:a16="http://schemas.microsoft.com/office/drawing/2014/main" id="{1CD98D6F-097A-2D43-A0F4-0F52054108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86346" y="1216152"/>
            <a:ext cx="3156971" cy="42153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pt-BR" b="0" i="0" dirty="0">
                <a:latin typeface="Input Mono" panose="02000509020000090004" pitchFamily="49" charset="0"/>
              </a:rPr>
              <a:t>Imagem</a:t>
            </a:r>
            <a:endParaRPr lang="pt-BR" dirty="0"/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B19EFE59-AA35-0046-AAEA-A1F259419A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91F943B-2F0C-3146-B8BC-3EF1927CAD81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845788D-C9E2-FC4F-8CB0-211CF8DC3E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65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5FE6D7-A8D2-E14D-90DB-C0309EF91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047" y="796590"/>
            <a:ext cx="2639568" cy="5264820"/>
          </a:xfrm>
          <a:prstGeom prst="rect">
            <a:avLst/>
          </a:prstGeom>
        </p:spPr>
      </p:pic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5FE43AE8-7CA8-9540-9B26-486C366EF2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6403" y="1207008"/>
            <a:ext cx="2276856" cy="452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pt-BR" b="0" i="0" dirty="0">
                <a:latin typeface="Input Mono" panose="02000509020000090004" pitchFamily="49" charset="0"/>
              </a:rPr>
              <a:t>Imagem</a:t>
            </a:r>
            <a:endParaRPr lang="pt-BR" dirty="0"/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4379EFAD-3CE9-EB4E-931D-150F81B122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2C1FFF43-9ED8-3343-826C-5996A7DD20C2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50F38B2-9721-BE45-8423-F9EC82D757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612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Texto 9">
            <a:extLst>
              <a:ext uri="{FF2B5EF4-FFF2-40B4-BE49-F238E27FC236}">
                <a16:creationId xmlns:a16="http://schemas.microsoft.com/office/drawing/2014/main" id="{A54B153B-6224-2F46-9FC3-BF0F6111CC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225" y="897890"/>
            <a:ext cx="2488681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Título em até </a:t>
            </a:r>
          </a:p>
          <a:p>
            <a:pPr lvl="0"/>
            <a:r>
              <a:rPr lang="pt-BR" dirty="0"/>
              <a:t>duas linhas</a:t>
            </a:r>
          </a:p>
        </p:txBody>
      </p:sp>
      <p:sp>
        <p:nvSpPr>
          <p:cNvPr id="38" name="Espaço Reservado para Texto 9">
            <a:extLst>
              <a:ext uri="{FF2B5EF4-FFF2-40B4-BE49-F238E27FC236}">
                <a16:creationId xmlns:a16="http://schemas.microsoft.com/office/drawing/2014/main" id="{FE2D178C-7AA6-E547-9E96-AD91D4EB3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6" y="2820203"/>
            <a:ext cx="2488680" cy="316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 lang="pt-BR" sz="1100" b="0" i="0" smtClean="0"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Nam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scelerisque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 </a:t>
            </a:r>
            <a:r>
              <a:rPr lang="pt-BR" dirty="0" err="1"/>
              <a:t>Integer</a:t>
            </a:r>
            <a:r>
              <a:rPr lang="pt-BR" dirty="0"/>
              <a:t> </a:t>
            </a:r>
            <a:r>
              <a:rPr lang="pt-BR" dirty="0" err="1"/>
              <a:t>interdum</a:t>
            </a:r>
            <a:r>
              <a:rPr lang="pt-BR" dirty="0"/>
              <a:t> </a:t>
            </a:r>
            <a:r>
              <a:rPr lang="pt-BR" dirty="0" err="1"/>
              <a:t>hendrerit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 non </a:t>
            </a:r>
            <a:r>
              <a:rPr lang="pt-BR" dirty="0" err="1"/>
              <a:t>tincidunt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luctus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quam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</a:t>
            </a:r>
            <a:r>
              <a:rPr lang="pt-BR" dirty="0" err="1"/>
              <a:t>suscipit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5FE6D7-A8D2-E14D-90DB-C0309EF91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047" y="796590"/>
            <a:ext cx="2639568" cy="5264820"/>
          </a:xfrm>
          <a:prstGeom prst="rect">
            <a:avLst/>
          </a:prstGeom>
        </p:spPr>
      </p:pic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5FE43AE8-7CA8-9540-9B26-486C366EF2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6403" y="1207008"/>
            <a:ext cx="2276856" cy="452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latin typeface="Arial" panose="020B0604020202020204" pitchFamily="34" charset="0"/>
              </a:defRPr>
            </a:lvl1pPr>
          </a:lstStyle>
          <a:p>
            <a:r>
              <a:rPr lang="pt-BR" b="0" i="0" dirty="0">
                <a:latin typeface="Input Mono" panose="02000509020000090004" pitchFamily="49" charset="0"/>
              </a:rPr>
              <a:t>Imagem</a:t>
            </a:r>
            <a:endParaRPr lang="pt-BR" dirty="0"/>
          </a:p>
        </p:txBody>
      </p:sp>
      <p:sp>
        <p:nvSpPr>
          <p:cNvPr id="13" name="Espaço Reservado para Texto 9">
            <a:extLst>
              <a:ext uri="{FF2B5EF4-FFF2-40B4-BE49-F238E27FC236}">
                <a16:creationId xmlns:a16="http://schemas.microsoft.com/office/drawing/2014/main" id="{4379EFAD-3CE9-EB4E-931D-150F81B122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441325"/>
            <a:ext cx="4148455" cy="15466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 spc="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CABEÇALHO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2C1FFF43-9ED8-3343-826C-5996A7DD20C2}"/>
              </a:ext>
            </a:extLst>
          </p:cNvPr>
          <p:cNvSpPr txBox="1"/>
          <p:nvPr userDrawn="1"/>
        </p:nvSpPr>
        <p:spPr>
          <a:xfrm>
            <a:off x="442913" y="441326"/>
            <a:ext cx="468312" cy="1546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Tx/>
              <a:buSzTx/>
              <a:buFontTx/>
              <a:buNone/>
              <a:tabLst/>
              <a:defRPr/>
            </a:pPr>
            <a:fld id="{A9B80724-4D91-4673-9A0E-25EB49A8E810}" type="slidenum">
              <a:rPr kumimoji="0" lang="en-US" sz="800" b="0" i="0" u="none" strike="noStrike" kern="1200" cap="none" spc="300" normalizeH="0" baseline="0" noProof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Poppins" panose="02000000000000000000" pitchFamily="2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25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30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Poppins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0C8C5B-DD89-434D-A51E-A53857D76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93" y="435218"/>
            <a:ext cx="425395" cy="4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5884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radecim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FE1AAA6C-2A23-D54A-9B51-7DE3B2176F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2673" y="441326"/>
            <a:ext cx="1076415" cy="431800"/>
          </a:xfrm>
          <a:prstGeom prst="rect">
            <a:avLst/>
          </a:prstGeom>
        </p:spPr>
      </p:pic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F071DE25-E16F-E049-8CB3-9FC3215B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4732020"/>
            <a:ext cx="2650313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Rua Guararapes, 1855</a:t>
            </a:r>
          </a:p>
          <a:p>
            <a:pPr lvl="0"/>
            <a:r>
              <a:rPr lang="pt-BR" dirty="0"/>
              <a:t>6º andar - Brooklin Paulista</a:t>
            </a:r>
          </a:p>
          <a:p>
            <a:pPr lvl="0"/>
            <a:r>
              <a:rPr lang="pt-BR" dirty="0"/>
              <a:t>CEP 04561-004 - São Paulo – SP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B52EE70-FF23-A94B-B8EC-AA0F4BD7D9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3429000"/>
            <a:ext cx="3118627" cy="52101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5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Obrigado</a:t>
            </a:r>
          </a:p>
        </p:txBody>
      </p:sp>
      <p:sp>
        <p:nvSpPr>
          <p:cNvPr id="4" name="Lágrima 5">
            <a:extLst>
              <a:ext uri="{FF2B5EF4-FFF2-40B4-BE49-F238E27FC236}">
                <a16:creationId xmlns:a16="http://schemas.microsoft.com/office/drawing/2014/main" id="{DF1414BE-4BE0-9BA2-603F-CE5E93C2B88A}"/>
              </a:ext>
            </a:extLst>
          </p:cNvPr>
          <p:cNvSpPr/>
          <p:nvPr userDrawn="1"/>
        </p:nvSpPr>
        <p:spPr>
          <a:xfrm>
            <a:off x="5770555" y="1930769"/>
            <a:ext cx="6660104" cy="5700471"/>
          </a:xfrm>
          <a:custGeom>
            <a:avLst/>
            <a:gdLst>
              <a:gd name="connsiteX0" fmla="*/ 0 w 5448925"/>
              <a:gd name="connsiteY0" fmla="*/ 2370909 h 4741818"/>
              <a:gd name="connsiteX1" fmla="*/ 2724463 w 5448925"/>
              <a:gd name="connsiteY1" fmla="*/ 0 h 4741818"/>
              <a:gd name="connsiteX2" fmla="*/ 5448925 w 5448925"/>
              <a:gd name="connsiteY2" fmla="*/ 0 h 4741818"/>
              <a:gd name="connsiteX3" fmla="*/ 5448925 w 5448925"/>
              <a:gd name="connsiteY3" fmla="*/ 2370909 h 4741818"/>
              <a:gd name="connsiteX4" fmla="*/ 2724462 w 5448925"/>
              <a:gd name="connsiteY4" fmla="*/ 4741818 h 4741818"/>
              <a:gd name="connsiteX5" fmla="*/ -1 w 5448925"/>
              <a:gd name="connsiteY5" fmla="*/ 2370909 h 4741818"/>
              <a:gd name="connsiteX6" fmla="*/ 0 w 5448925"/>
              <a:gd name="connsiteY6" fmla="*/ 2370909 h 4741818"/>
              <a:gd name="connsiteX0" fmla="*/ 0 w 6104709"/>
              <a:gd name="connsiteY0" fmla="*/ 889919 h 4844700"/>
              <a:gd name="connsiteX1" fmla="*/ 3380247 w 6104709"/>
              <a:gd name="connsiteY1" fmla="*/ 102882 h 4844700"/>
              <a:gd name="connsiteX2" fmla="*/ 6104709 w 6104709"/>
              <a:gd name="connsiteY2" fmla="*/ 102882 h 4844700"/>
              <a:gd name="connsiteX3" fmla="*/ 6104709 w 6104709"/>
              <a:gd name="connsiteY3" fmla="*/ 2473791 h 4844700"/>
              <a:gd name="connsiteX4" fmla="*/ 3380246 w 6104709"/>
              <a:gd name="connsiteY4" fmla="*/ 4844700 h 4844700"/>
              <a:gd name="connsiteX5" fmla="*/ 655783 w 6104709"/>
              <a:gd name="connsiteY5" fmla="*/ 2473791 h 4844700"/>
              <a:gd name="connsiteX6" fmla="*/ 0 w 6104709"/>
              <a:gd name="connsiteY6" fmla="*/ 889919 h 4844700"/>
              <a:gd name="connsiteX0" fmla="*/ 0 w 6104709"/>
              <a:gd name="connsiteY0" fmla="*/ 787269 h 4742050"/>
              <a:gd name="connsiteX1" fmla="*/ 3380247 w 6104709"/>
              <a:gd name="connsiteY1" fmla="*/ 232 h 4742050"/>
              <a:gd name="connsiteX2" fmla="*/ 6104709 w 6104709"/>
              <a:gd name="connsiteY2" fmla="*/ 232 h 4742050"/>
              <a:gd name="connsiteX3" fmla="*/ 6104709 w 6104709"/>
              <a:gd name="connsiteY3" fmla="*/ 2371141 h 4742050"/>
              <a:gd name="connsiteX4" fmla="*/ 3380246 w 6104709"/>
              <a:gd name="connsiteY4" fmla="*/ 4742050 h 4742050"/>
              <a:gd name="connsiteX5" fmla="*/ 655783 w 6104709"/>
              <a:gd name="connsiteY5" fmla="*/ 2371141 h 4742050"/>
              <a:gd name="connsiteX6" fmla="*/ 0 w 6104709"/>
              <a:gd name="connsiteY6" fmla="*/ 787269 h 4742050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655783 w 6104709"/>
              <a:gd name="connsiteY5" fmla="*/ 2641963 h 5012872"/>
              <a:gd name="connsiteX6" fmla="*/ 0 w 6104709"/>
              <a:gd name="connsiteY6" fmla="*/ 1058091 h 5012872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655783 w 6104709"/>
              <a:gd name="connsiteY5" fmla="*/ 2641963 h 5012872"/>
              <a:gd name="connsiteX6" fmla="*/ 0 w 6104709"/>
              <a:gd name="connsiteY6" fmla="*/ 1058091 h 5012872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655783 w 6104709"/>
              <a:gd name="connsiteY5" fmla="*/ 2641963 h 5012872"/>
              <a:gd name="connsiteX6" fmla="*/ 0 w 6104709"/>
              <a:gd name="connsiteY6" fmla="*/ 1058091 h 5012872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535578 w 6104709"/>
              <a:gd name="connsiteY5" fmla="*/ 2677885 h 5012872"/>
              <a:gd name="connsiteX6" fmla="*/ 0 w 6104709"/>
              <a:gd name="connsiteY6" fmla="*/ 1058091 h 5012872"/>
              <a:gd name="connsiteX0" fmla="*/ 0 w 6104709"/>
              <a:gd name="connsiteY0" fmla="*/ 1058091 h 5692140"/>
              <a:gd name="connsiteX1" fmla="*/ 4950823 w 6104709"/>
              <a:gd name="connsiteY1" fmla="*/ 0 h 5692140"/>
              <a:gd name="connsiteX2" fmla="*/ 6104709 w 6104709"/>
              <a:gd name="connsiteY2" fmla="*/ 271054 h 5692140"/>
              <a:gd name="connsiteX3" fmla="*/ 6104709 w 6104709"/>
              <a:gd name="connsiteY3" fmla="*/ 2641963 h 5692140"/>
              <a:gd name="connsiteX4" fmla="*/ 4085641 w 6104709"/>
              <a:gd name="connsiteY4" fmla="*/ 5692140 h 5692140"/>
              <a:gd name="connsiteX5" fmla="*/ 535578 w 6104709"/>
              <a:gd name="connsiteY5" fmla="*/ 2677885 h 5692140"/>
              <a:gd name="connsiteX6" fmla="*/ 0 w 6104709"/>
              <a:gd name="connsiteY6" fmla="*/ 1058091 h 5692140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35578 w 6271295"/>
              <a:gd name="connsiteY5" fmla="*/ 2677885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96149 w 6271295"/>
              <a:gd name="connsiteY2" fmla="*/ 244928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196149"/>
              <a:gd name="connsiteY0" fmla="*/ 1058091 h 5515874"/>
              <a:gd name="connsiteX1" fmla="*/ 4519749 w 6196149"/>
              <a:gd name="connsiteY1" fmla="*/ 0 h 5515874"/>
              <a:gd name="connsiteX2" fmla="*/ 6196149 w 6196149"/>
              <a:gd name="connsiteY2" fmla="*/ 244928 h 5515874"/>
              <a:gd name="connsiteX3" fmla="*/ 6104709 w 6196149"/>
              <a:gd name="connsiteY3" fmla="*/ 2641963 h 5515874"/>
              <a:gd name="connsiteX4" fmla="*/ 3510876 w 6196149"/>
              <a:gd name="connsiteY4" fmla="*/ 5483134 h 5515874"/>
              <a:gd name="connsiteX5" fmla="*/ 574767 w 6196149"/>
              <a:gd name="connsiteY5" fmla="*/ 2651759 h 5515874"/>
              <a:gd name="connsiteX6" fmla="*/ 0 w 6196149"/>
              <a:gd name="connsiteY6" fmla="*/ 1058091 h 5515874"/>
              <a:gd name="connsiteX0" fmla="*/ 0 w 6298581"/>
              <a:gd name="connsiteY0" fmla="*/ 1058091 h 5617564"/>
              <a:gd name="connsiteX1" fmla="*/ 4519749 w 6298581"/>
              <a:gd name="connsiteY1" fmla="*/ 0 h 5617564"/>
              <a:gd name="connsiteX2" fmla="*/ 6196149 w 6298581"/>
              <a:gd name="connsiteY2" fmla="*/ 244928 h 5617564"/>
              <a:gd name="connsiteX3" fmla="*/ 6104709 w 6298581"/>
              <a:gd name="connsiteY3" fmla="*/ 2641963 h 5617564"/>
              <a:gd name="connsiteX4" fmla="*/ 3510876 w 6298581"/>
              <a:gd name="connsiteY4" fmla="*/ 5483134 h 5617564"/>
              <a:gd name="connsiteX5" fmla="*/ 574767 w 6298581"/>
              <a:gd name="connsiteY5" fmla="*/ 2651759 h 5617564"/>
              <a:gd name="connsiteX6" fmla="*/ 0 w 6298581"/>
              <a:gd name="connsiteY6" fmla="*/ 1058091 h 5617564"/>
              <a:gd name="connsiteX0" fmla="*/ 0 w 6404961"/>
              <a:gd name="connsiteY0" fmla="*/ 1058091 h 5616344"/>
              <a:gd name="connsiteX1" fmla="*/ 4519749 w 6404961"/>
              <a:gd name="connsiteY1" fmla="*/ 0 h 5616344"/>
              <a:gd name="connsiteX2" fmla="*/ 6196149 w 6404961"/>
              <a:gd name="connsiteY2" fmla="*/ 244928 h 5616344"/>
              <a:gd name="connsiteX3" fmla="*/ 6261463 w 6404961"/>
              <a:gd name="connsiteY3" fmla="*/ 2615838 h 5616344"/>
              <a:gd name="connsiteX4" fmla="*/ 3510876 w 6404961"/>
              <a:gd name="connsiteY4" fmla="*/ 5483134 h 5616344"/>
              <a:gd name="connsiteX5" fmla="*/ 574767 w 6404961"/>
              <a:gd name="connsiteY5" fmla="*/ 2651759 h 5616344"/>
              <a:gd name="connsiteX6" fmla="*/ 0 w 6404961"/>
              <a:gd name="connsiteY6" fmla="*/ 1058091 h 5616344"/>
              <a:gd name="connsiteX0" fmla="*/ 0 w 6404961"/>
              <a:gd name="connsiteY0" fmla="*/ 1084217 h 5642470"/>
              <a:gd name="connsiteX1" fmla="*/ 4415246 w 6404961"/>
              <a:gd name="connsiteY1" fmla="*/ 0 h 5642470"/>
              <a:gd name="connsiteX2" fmla="*/ 6196149 w 6404961"/>
              <a:gd name="connsiteY2" fmla="*/ 271054 h 5642470"/>
              <a:gd name="connsiteX3" fmla="*/ 6261463 w 6404961"/>
              <a:gd name="connsiteY3" fmla="*/ 2641964 h 5642470"/>
              <a:gd name="connsiteX4" fmla="*/ 3510876 w 6404961"/>
              <a:gd name="connsiteY4" fmla="*/ 5509260 h 5642470"/>
              <a:gd name="connsiteX5" fmla="*/ 574767 w 6404961"/>
              <a:gd name="connsiteY5" fmla="*/ 2677885 h 5642470"/>
              <a:gd name="connsiteX6" fmla="*/ 0 w 6404961"/>
              <a:gd name="connsiteY6" fmla="*/ 1084217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613955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613955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574767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574767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574767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483327 w 6444149"/>
              <a:gd name="connsiteY5" fmla="*/ 2704010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483327 w 6444149"/>
              <a:gd name="connsiteY5" fmla="*/ 2704010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483327 w 6444149"/>
              <a:gd name="connsiteY5" fmla="*/ 2704010 h 5642470"/>
              <a:gd name="connsiteX6" fmla="*/ 0 w 6444149"/>
              <a:gd name="connsiteY6" fmla="*/ 1097279 h 5642470"/>
              <a:gd name="connsiteX0" fmla="*/ 0 w 6411070"/>
              <a:gd name="connsiteY0" fmla="*/ 1097279 h 5792333"/>
              <a:gd name="connsiteX1" fmla="*/ 4454434 w 6411070"/>
              <a:gd name="connsiteY1" fmla="*/ 0 h 5792333"/>
              <a:gd name="connsiteX2" fmla="*/ 6235337 w 6411070"/>
              <a:gd name="connsiteY2" fmla="*/ 271054 h 5792333"/>
              <a:gd name="connsiteX3" fmla="*/ 6300651 w 6411070"/>
              <a:gd name="connsiteY3" fmla="*/ 2641964 h 5792333"/>
              <a:gd name="connsiteX4" fmla="*/ 3432498 w 6411070"/>
              <a:gd name="connsiteY4" fmla="*/ 5666014 h 5792333"/>
              <a:gd name="connsiteX5" fmla="*/ 483327 w 6411070"/>
              <a:gd name="connsiteY5" fmla="*/ 2704010 h 5792333"/>
              <a:gd name="connsiteX6" fmla="*/ 0 w 6411070"/>
              <a:gd name="connsiteY6" fmla="*/ 1097279 h 5792333"/>
              <a:gd name="connsiteX0" fmla="*/ 0 w 6411070"/>
              <a:gd name="connsiteY0" fmla="*/ 1110342 h 5805396"/>
              <a:gd name="connsiteX1" fmla="*/ 4284617 w 6411070"/>
              <a:gd name="connsiteY1" fmla="*/ 0 h 5805396"/>
              <a:gd name="connsiteX2" fmla="*/ 6235337 w 6411070"/>
              <a:gd name="connsiteY2" fmla="*/ 284117 h 5805396"/>
              <a:gd name="connsiteX3" fmla="*/ 6300651 w 6411070"/>
              <a:gd name="connsiteY3" fmla="*/ 2655027 h 5805396"/>
              <a:gd name="connsiteX4" fmla="*/ 3432498 w 6411070"/>
              <a:gd name="connsiteY4" fmla="*/ 5679077 h 5805396"/>
              <a:gd name="connsiteX5" fmla="*/ 483327 w 6411070"/>
              <a:gd name="connsiteY5" fmla="*/ 2717073 h 5805396"/>
              <a:gd name="connsiteX6" fmla="*/ 0 w 6411070"/>
              <a:gd name="connsiteY6" fmla="*/ 1110342 h 5805396"/>
              <a:gd name="connsiteX0" fmla="*/ 0 w 6411070"/>
              <a:gd name="connsiteY0" fmla="*/ 1071153 h 5766207"/>
              <a:gd name="connsiteX1" fmla="*/ 4336868 w 6411070"/>
              <a:gd name="connsiteY1" fmla="*/ 0 h 5766207"/>
              <a:gd name="connsiteX2" fmla="*/ 6235337 w 6411070"/>
              <a:gd name="connsiteY2" fmla="*/ 244928 h 5766207"/>
              <a:gd name="connsiteX3" fmla="*/ 6300651 w 6411070"/>
              <a:gd name="connsiteY3" fmla="*/ 2615838 h 5766207"/>
              <a:gd name="connsiteX4" fmla="*/ 3432498 w 6411070"/>
              <a:gd name="connsiteY4" fmla="*/ 5639888 h 5766207"/>
              <a:gd name="connsiteX5" fmla="*/ 483327 w 6411070"/>
              <a:gd name="connsiteY5" fmla="*/ 2677884 h 5766207"/>
              <a:gd name="connsiteX6" fmla="*/ 0 w 6411070"/>
              <a:gd name="connsiteY6" fmla="*/ 1071153 h 5766207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483327 w 6411070"/>
              <a:gd name="connsiteY5" fmla="*/ 2689179 h 5777502"/>
              <a:gd name="connsiteX6" fmla="*/ 0 w 6411070"/>
              <a:gd name="connsiteY6" fmla="*/ 1082448 h 5777502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483327 w 6411070"/>
              <a:gd name="connsiteY5" fmla="*/ 2689179 h 5777502"/>
              <a:gd name="connsiteX6" fmla="*/ 0 w 6411070"/>
              <a:gd name="connsiteY6" fmla="*/ 1082448 h 5777502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651770 w 6411070"/>
              <a:gd name="connsiteY5" fmla="*/ 3158411 h 5777502"/>
              <a:gd name="connsiteX6" fmla="*/ 0 w 6411070"/>
              <a:gd name="connsiteY6" fmla="*/ 1082448 h 5777502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651770 w 6411070"/>
              <a:gd name="connsiteY5" fmla="*/ 3158411 h 5777502"/>
              <a:gd name="connsiteX6" fmla="*/ 0 w 6411070"/>
              <a:gd name="connsiteY6" fmla="*/ 1082448 h 5777502"/>
              <a:gd name="connsiteX0" fmla="*/ 0 w 6411070"/>
              <a:gd name="connsiteY0" fmla="*/ 1129450 h 5824504"/>
              <a:gd name="connsiteX1" fmla="*/ 4409058 w 6411070"/>
              <a:gd name="connsiteY1" fmla="*/ 10171 h 5824504"/>
              <a:gd name="connsiteX2" fmla="*/ 6235337 w 6411070"/>
              <a:gd name="connsiteY2" fmla="*/ 303225 h 5824504"/>
              <a:gd name="connsiteX3" fmla="*/ 6300651 w 6411070"/>
              <a:gd name="connsiteY3" fmla="*/ 2674135 h 5824504"/>
              <a:gd name="connsiteX4" fmla="*/ 3432498 w 6411070"/>
              <a:gd name="connsiteY4" fmla="*/ 5698185 h 5824504"/>
              <a:gd name="connsiteX5" fmla="*/ 651770 w 6411070"/>
              <a:gd name="connsiteY5" fmla="*/ 3205413 h 5824504"/>
              <a:gd name="connsiteX6" fmla="*/ 0 w 6411070"/>
              <a:gd name="connsiteY6" fmla="*/ 1129450 h 5824504"/>
              <a:gd name="connsiteX0" fmla="*/ 0 w 6411070"/>
              <a:gd name="connsiteY0" fmla="*/ 1129450 h 5824504"/>
              <a:gd name="connsiteX1" fmla="*/ 4409058 w 6411070"/>
              <a:gd name="connsiteY1" fmla="*/ 10171 h 5824504"/>
              <a:gd name="connsiteX2" fmla="*/ 6235337 w 6411070"/>
              <a:gd name="connsiteY2" fmla="*/ 303225 h 5824504"/>
              <a:gd name="connsiteX3" fmla="*/ 6300651 w 6411070"/>
              <a:gd name="connsiteY3" fmla="*/ 2674135 h 5824504"/>
              <a:gd name="connsiteX4" fmla="*/ 3432498 w 6411070"/>
              <a:gd name="connsiteY4" fmla="*/ 5698185 h 5824504"/>
              <a:gd name="connsiteX5" fmla="*/ 651770 w 6411070"/>
              <a:gd name="connsiteY5" fmla="*/ 3205413 h 5824504"/>
              <a:gd name="connsiteX6" fmla="*/ 0 w 6411070"/>
              <a:gd name="connsiteY6" fmla="*/ 1129450 h 5824504"/>
              <a:gd name="connsiteX0" fmla="*/ 0 w 6348137"/>
              <a:gd name="connsiteY0" fmla="*/ 1129450 h 5549030"/>
              <a:gd name="connsiteX1" fmla="*/ 4409058 w 6348137"/>
              <a:gd name="connsiteY1" fmla="*/ 10171 h 5549030"/>
              <a:gd name="connsiteX2" fmla="*/ 6235337 w 6348137"/>
              <a:gd name="connsiteY2" fmla="*/ 303225 h 5549030"/>
              <a:gd name="connsiteX3" fmla="*/ 6300651 w 6348137"/>
              <a:gd name="connsiteY3" fmla="*/ 2674135 h 5549030"/>
              <a:gd name="connsiteX4" fmla="*/ 3143740 w 6348137"/>
              <a:gd name="connsiteY4" fmla="*/ 5409427 h 5549030"/>
              <a:gd name="connsiteX5" fmla="*/ 651770 w 6348137"/>
              <a:gd name="connsiteY5" fmla="*/ 3205413 h 5549030"/>
              <a:gd name="connsiteX6" fmla="*/ 0 w 6348137"/>
              <a:gd name="connsiteY6" fmla="*/ 1129450 h 5549030"/>
              <a:gd name="connsiteX0" fmla="*/ 0 w 6514300"/>
              <a:gd name="connsiteY0" fmla="*/ 1129450 h 5469455"/>
              <a:gd name="connsiteX1" fmla="*/ 4409058 w 6514300"/>
              <a:gd name="connsiteY1" fmla="*/ 10171 h 5469455"/>
              <a:gd name="connsiteX2" fmla="*/ 6235337 w 6514300"/>
              <a:gd name="connsiteY2" fmla="*/ 303225 h 5469455"/>
              <a:gd name="connsiteX3" fmla="*/ 6300651 w 6514300"/>
              <a:gd name="connsiteY3" fmla="*/ 2674135 h 5469455"/>
              <a:gd name="connsiteX4" fmla="*/ 3143740 w 6514300"/>
              <a:gd name="connsiteY4" fmla="*/ 5409427 h 5469455"/>
              <a:gd name="connsiteX5" fmla="*/ 651770 w 6514300"/>
              <a:gd name="connsiteY5" fmla="*/ 3205413 h 5469455"/>
              <a:gd name="connsiteX6" fmla="*/ 0 w 6514300"/>
              <a:gd name="connsiteY6" fmla="*/ 1129450 h 5469455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235337 w 6647557"/>
              <a:gd name="connsiteY2" fmla="*/ 303225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235337 w 6647557"/>
              <a:gd name="connsiteY2" fmla="*/ 303225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331589 w 6647557"/>
              <a:gd name="connsiteY2" fmla="*/ 255098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331589 w 6647557"/>
              <a:gd name="connsiteY2" fmla="*/ 255098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02139"/>
              <a:gd name="connsiteY0" fmla="*/ 1129450 h 5466173"/>
              <a:gd name="connsiteX1" fmla="*/ 4409058 w 6602139"/>
              <a:gd name="connsiteY1" fmla="*/ 10171 h 5466173"/>
              <a:gd name="connsiteX2" fmla="*/ 6331589 w 6602139"/>
              <a:gd name="connsiteY2" fmla="*/ 255098 h 5466173"/>
              <a:gd name="connsiteX3" fmla="*/ 6428989 w 6602139"/>
              <a:gd name="connsiteY3" fmla="*/ 2545799 h 5466173"/>
              <a:gd name="connsiteX4" fmla="*/ 3143740 w 6602139"/>
              <a:gd name="connsiteY4" fmla="*/ 5409427 h 5466173"/>
              <a:gd name="connsiteX5" fmla="*/ 651770 w 6602139"/>
              <a:gd name="connsiteY5" fmla="*/ 3205413 h 5466173"/>
              <a:gd name="connsiteX6" fmla="*/ 0 w 6602139"/>
              <a:gd name="connsiteY6" fmla="*/ 1129450 h 5466173"/>
              <a:gd name="connsiteX0" fmla="*/ 0 w 6511432"/>
              <a:gd name="connsiteY0" fmla="*/ 1129450 h 5529353"/>
              <a:gd name="connsiteX1" fmla="*/ 4409058 w 6511432"/>
              <a:gd name="connsiteY1" fmla="*/ 10171 h 5529353"/>
              <a:gd name="connsiteX2" fmla="*/ 6331589 w 6511432"/>
              <a:gd name="connsiteY2" fmla="*/ 255098 h 5529353"/>
              <a:gd name="connsiteX3" fmla="*/ 6428989 w 6511432"/>
              <a:gd name="connsiteY3" fmla="*/ 2545799 h 5529353"/>
              <a:gd name="connsiteX4" fmla="*/ 6176211 w 6511432"/>
              <a:gd name="connsiteY4" fmla="*/ 4989183 h 5529353"/>
              <a:gd name="connsiteX5" fmla="*/ 3143740 w 6511432"/>
              <a:gd name="connsiteY5" fmla="*/ 5409427 h 5529353"/>
              <a:gd name="connsiteX6" fmla="*/ 651770 w 6511432"/>
              <a:gd name="connsiteY6" fmla="*/ 3205413 h 5529353"/>
              <a:gd name="connsiteX7" fmla="*/ 0 w 6511432"/>
              <a:gd name="connsiteY7" fmla="*/ 1129450 h 5529353"/>
              <a:gd name="connsiteX0" fmla="*/ 0 w 6460179"/>
              <a:gd name="connsiteY0" fmla="*/ 1129450 h 5529353"/>
              <a:gd name="connsiteX1" fmla="*/ 4409058 w 6460179"/>
              <a:gd name="connsiteY1" fmla="*/ 10171 h 5529353"/>
              <a:gd name="connsiteX2" fmla="*/ 6331589 w 6460179"/>
              <a:gd name="connsiteY2" fmla="*/ 255098 h 5529353"/>
              <a:gd name="connsiteX3" fmla="*/ 6428989 w 6460179"/>
              <a:gd name="connsiteY3" fmla="*/ 2545799 h 5529353"/>
              <a:gd name="connsiteX4" fmla="*/ 6176211 w 6460179"/>
              <a:gd name="connsiteY4" fmla="*/ 4989183 h 5529353"/>
              <a:gd name="connsiteX5" fmla="*/ 3143740 w 6460179"/>
              <a:gd name="connsiteY5" fmla="*/ 5409427 h 5529353"/>
              <a:gd name="connsiteX6" fmla="*/ 651770 w 6460179"/>
              <a:gd name="connsiteY6" fmla="*/ 3205413 h 5529353"/>
              <a:gd name="connsiteX7" fmla="*/ 0 w 6460179"/>
              <a:gd name="connsiteY7" fmla="*/ 1129450 h 552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0179" h="5529353">
                <a:moveTo>
                  <a:pt x="0" y="1129450"/>
                </a:moveTo>
                <a:cubicBezTo>
                  <a:pt x="953589" y="306490"/>
                  <a:pt x="2541070" y="-68206"/>
                  <a:pt x="4409058" y="10171"/>
                </a:cubicBezTo>
                <a:cubicBezTo>
                  <a:pt x="6102072" y="147674"/>
                  <a:pt x="5946960" y="164747"/>
                  <a:pt x="6331589" y="255098"/>
                </a:cubicBezTo>
                <a:cubicBezTo>
                  <a:pt x="6353361" y="1024012"/>
                  <a:pt x="6391176" y="284969"/>
                  <a:pt x="6428989" y="2545799"/>
                </a:cubicBezTo>
                <a:cubicBezTo>
                  <a:pt x="6437851" y="3310750"/>
                  <a:pt x="6579374" y="4479828"/>
                  <a:pt x="6176211" y="4989183"/>
                </a:cubicBezTo>
                <a:cubicBezTo>
                  <a:pt x="5628670" y="5466454"/>
                  <a:pt x="4099238" y="5682659"/>
                  <a:pt x="3143740" y="5409427"/>
                </a:cubicBezTo>
                <a:cubicBezTo>
                  <a:pt x="1639061" y="5409427"/>
                  <a:pt x="993468" y="3826622"/>
                  <a:pt x="651770" y="3205413"/>
                </a:cubicBezTo>
                <a:cubicBezTo>
                  <a:pt x="407929" y="2687253"/>
                  <a:pt x="113212" y="1699862"/>
                  <a:pt x="0" y="1129450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3583" b="135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998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FE1AAA6C-2A23-D54A-9B51-7DE3B2176F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2673" y="441326"/>
            <a:ext cx="1076415" cy="431800"/>
          </a:xfrm>
          <a:prstGeom prst="rect">
            <a:avLst/>
          </a:prstGeom>
        </p:spPr>
      </p:pic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F071DE25-E16F-E049-8CB3-9FC3215B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4732020"/>
            <a:ext cx="2650313" cy="125285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8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Rua Guararapes, 1855</a:t>
            </a:r>
          </a:p>
          <a:p>
            <a:pPr lvl="0"/>
            <a:r>
              <a:rPr lang="pt-BR" dirty="0"/>
              <a:t>6º andar - Brooklin Paulista</a:t>
            </a:r>
          </a:p>
          <a:p>
            <a:pPr lvl="0"/>
            <a:r>
              <a:rPr lang="pt-BR" dirty="0"/>
              <a:t>CEP 04561-004 - São Paulo – SP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B52EE70-FF23-A94B-B8EC-AA0F4BD7D9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3429000"/>
            <a:ext cx="3118627" cy="52101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5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/>
            <a:r>
              <a:rPr lang="pt-BR" dirty="0"/>
              <a:t>Obrigado</a:t>
            </a:r>
          </a:p>
        </p:txBody>
      </p:sp>
      <p:sp>
        <p:nvSpPr>
          <p:cNvPr id="3" name="Lágrima 5">
            <a:extLst>
              <a:ext uri="{FF2B5EF4-FFF2-40B4-BE49-F238E27FC236}">
                <a16:creationId xmlns:a16="http://schemas.microsoft.com/office/drawing/2014/main" id="{E39EB6EE-787D-5230-480D-617FB65DCFE7}"/>
              </a:ext>
            </a:extLst>
          </p:cNvPr>
          <p:cNvSpPr/>
          <p:nvPr userDrawn="1"/>
        </p:nvSpPr>
        <p:spPr>
          <a:xfrm>
            <a:off x="5770555" y="1930769"/>
            <a:ext cx="6660104" cy="5700471"/>
          </a:xfrm>
          <a:custGeom>
            <a:avLst/>
            <a:gdLst>
              <a:gd name="connsiteX0" fmla="*/ 0 w 5448925"/>
              <a:gd name="connsiteY0" fmla="*/ 2370909 h 4741818"/>
              <a:gd name="connsiteX1" fmla="*/ 2724463 w 5448925"/>
              <a:gd name="connsiteY1" fmla="*/ 0 h 4741818"/>
              <a:gd name="connsiteX2" fmla="*/ 5448925 w 5448925"/>
              <a:gd name="connsiteY2" fmla="*/ 0 h 4741818"/>
              <a:gd name="connsiteX3" fmla="*/ 5448925 w 5448925"/>
              <a:gd name="connsiteY3" fmla="*/ 2370909 h 4741818"/>
              <a:gd name="connsiteX4" fmla="*/ 2724462 w 5448925"/>
              <a:gd name="connsiteY4" fmla="*/ 4741818 h 4741818"/>
              <a:gd name="connsiteX5" fmla="*/ -1 w 5448925"/>
              <a:gd name="connsiteY5" fmla="*/ 2370909 h 4741818"/>
              <a:gd name="connsiteX6" fmla="*/ 0 w 5448925"/>
              <a:gd name="connsiteY6" fmla="*/ 2370909 h 4741818"/>
              <a:gd name="connsiteX0" fmla="*/ 0 w 6104709"/>
              <a:gd name="connsiteY0" fmla="*/ 889919 h 4844700"/>
              <a:gd name="connsiteX1" fmla="*/ 3380247 w 6104709"/>
              <a:gd name="connsiteY1" fmla="*/ 102882 h 4844700"/>
              <a:gd name="connsiteX2" fmla="*/ 6104709 w 6104709"/>
              <a:gd name="connsiteY2" fmla="*/ 102882 h 4844700"/>
              <a:gd name="connsiteX3" fmla="*/ 6104709 w 6104709"/>
              <a:gd name="connsiteY3" fmla="*/ 2473791 h 4844700"/>
              <a:gd name="connsiteX4" fmla="*/ 3380246 w 6104709"/>
              <a:gd name="connsiteY4" fmla="*/ 4844700 h 4844700"/>
              <a:gd name="connsiteX5" fmla="*/ 655783 w 6104709"/>
              <a:gd name="connsiteY5" fmla="*/ 2473791 h 4844700"/>
              <a:gd name="connsiteX6" fmla="*/ 0 w 6104709"/>
              <a:gd name="connsiteY6" fmla="*/ 889919 h 4844700"/>
              <a:gd name="connsiteX0" fmla="*/ 0 w 6104709"/>
              <a:gd name="connsiteY0" fmla="*/ 787269 h 4742050"/>
              <a:gd name="connsiteX1" fmla="*/ 3380247 w 6104709"/>
              <a:gd name="connsiteY1" fmla="*/ 232 h 4742050"/>
              <a:gd name="connsiteX2" fmla="*/ 6104709 w 6104709"/>
              <a:gd name="connsiteY2" fmla="*/ 232 h 4742050"/>
              <a:gd name="connsiteX3" fmla="*/ 6104709 w 6104709"/>
              <a:gd name="connsiteY3" fmla="*/ 2371141 h 4742050"/>
              <a:gd name="connsiteX4" fmla="*/ 3380246 w 6104709"/>
              <a:gd name="connsiteY4" fmla="*/ 4742050 h 4742050"/>
              <a:gd name="connsiteX5" fmla="*/ 655783 w 6104709"/>
              <a:gd name="connsiteY5" fmla="*/ 2371141 h 4742050"/>
              <a:gd name="connsiteX6" fmla="*/ 0 w 6104709"/>
              <a:gd name="connsiteY6" fmla="*/ 787269 h 4742050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655783 w 6104709"/>
              <a:gd name="connsiteY5" fmla="*/ 2641963 h 5012872"/>
              <a:gd name="connsiteX6" fmla="*/ 0 w 6104709"/>
              <a:gd name="connsiteY6" fmla="*/ 1058091 h 5012872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655783 w 6104709"/>
              <a:gd name="connsiteY5" fmla="*/ 2641963 h 5012872"/>
              <a:gd name="connsiteX6" fmla="*/ 0 w 6104709"/>
              <a:gd name="connsiteY6" fmla="*/ 1058091 h 5012872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655783 w 6104709"/>
              <a:gd name="connsiteY5" fmla="*/ 2641963 h 5012872"/>
              <a:gd name="connsiteX6" fmla="*/ 0 w 6104709"/>
              <a:gd name="connsiteY6" fmla="*/ 1058091 h 5012872"/>
              <a:gd name="connsiteX0" fmla="*/ 0 w 6104709"/>
              <a:gd name="connsiteY0" fmla="*/ 1058091 h 5012872"/>
              <a:gd name="connsiteX1" fmla="*/ 4950823 w 6104709"/>
              <a:gd name="connsiteY1" fmla="*/ 0 h 5012872"/>
              <a:gd name="connsiteX2" fmla="*/ 6104709 w 6104709"/>
              <a:gd name="connsiteY2" fmla="*/ 271054 h 5012872"/>
              <a:gd name="connsiteX3" fmla="*/ 6104709 w 6104709"/>
              <a:gd name="connsiteY3" fmla="*/ 2641963 h 5012872"/>
              <a:gd name="connsiteX4" fmla="*/ 3380246 w 6104709"/>
              <a:gd name="connsiteY4" fmla="*/ 5012872 h 5012872"/>
              <a:gd name="connsiteX5" fmla="*/ 535578 w 6104709"/>
              <a:gd name="connsiteY5" fmla="*/ 2677885 h 5012872"/>
              <a:gd name="connsiteX6" fmla="*/ 0 w 6104709"/>
              <a:gd name="connsiteY6" fmla="*/ 1058091 h 5012872"/>
              <a:gd name="connsiteX0" fmla="*/ 0 w 6104709"/>
              <a:gd name="connsiteY0" fmla="*/ 1058091 h 5692140"/>
              <a:gd name="connsiteX1" fmla="*/ 4950823 w 6104709"/>
              <a:gd name="connsiteY1" fmla="*/ 0 h 5692140"/>
              <a:gd name="connsiteX2" fmla="*/ 6104709 w 6104709"/>
              <a:gd name="connsiteY2" fmla="*/ 271054 h 5692140"/>
              <a:gd name="connsiteX3" fmla="*/ 6104709 w 6104709"/>
              <a:gd name="connsiteY3" fmla="*/ 2641963 h 5692140"/>
              <a:gd name="connsiteX4" fmla="*/ 4085641 w 6104709"/>
              <a:gd name="connsiteY4" fmla="*/ 5692140 h 5692140"/>
              <a:gd name="connsiteX5" fmla="*/ 535578 w 6104709"/>
              <a:gd name="connsiteY5" fmla="*/ 2677885 h 5692140"/>
              <a:gd name="connsiteX6" fmla="*/ 0 w 6104709"/>
              <a:gd name="connsiteY6" fmla="*/ 1058091 h 5692140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35578 w 6271295"/>
              <a:gd name="connsiteY5" fmla="*/ 2677885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950823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04709 w 6271295"/>
              <a:gd name="connsiteY2" fmla="*/ 271054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271295"/>
              <a:gd name="connsiteY0" fmla="*/ 1058091 h 5721919"/>
              <a:gd name="connsiteX1" fmla="*/ 4519749 w 6271295"/>
              <a:gd name="connsiteY1" fmla="*/ 0 h 5721919"/>
              <a:gd name="connsiteX2" fmla="*/ 6196149 w 6271295"/>
              <a:gd name="connsiteY2" fmla="*/ 244928 h 5721919"/>
              <a:gd name="connsiteX3" fmla="*/ 6104709 w 6271295"/>
              <a:gd name="connsiteY3" fmla="*/ 2641963 h 5721919"/>
              <a:gd name="connsiteX4" fmla="*/ 4085641 w 6271295"/>
              <a:gd name="connsiteY4" fmla="*/ 5692140 h 5721919"/>
              <a:gd name="connsiteX5" fmla="*/ 574767 w 6271295"/>
              <a:gd name="connsiteY5" fmla="*/ 2651759 h 5721919"/>
              <a:gd name="connsiteX6" fmla="*/ 0 w 6271295"/>
              <a:gd name="connsiteY6" fmla="*/ 1058091 h 5721919"/>
              <a:gd name="connsiteX0" fmla="*/ 0 w 6196149"/>
              <a:gd name="connsiteY0" fmla="*/ 1058091 h 5515874"/>
              <a:gd name="connsiteX1" fmla="*/ 4519749 w 6196149"/>
              <a:gd name="connsiteY1" fmla="*/ 0 h 5515874"/>
              <a:gd name="connsiteX2" fmla="*/ 6196149 w 6196149"/>
              <a:gd name="connsiteY2" fmla="*/ 244928 h 5515874"/>
              <a:gd name="connsiteX3" fmla="*/ 6104709 w 6196149"/>
              <a:gd name="connsiteY3" fmla="*/ 2641963 h 5515874"/>
              <a:gd name="connsiteX4" fmla="*/ 3510876 w 6196149"/>
              <a:gd name="connsiteY4" fmla="*/ 5483134 h 5515874"/>
              <a:gd name="connsiteX5" fmla="*/ 574767 w 6196149"/>
              <a:gd name="connsiteY5" fmla="*/ 2651759 h 5515874"/>
              <a:gd name="connsiteX6" fmla="*/ 0 w 6196149"/>
              <a:gd name="connsiteY6" fmla="*/ 1058091 h 5515874"/>
              <a:gd name="connsiteX0" fmla="*/ 0 w 6298581"/>
              <a:gd name="connsiteY0" fmla="*/ 1058091 h 5617564"/>
              <a:gd name="connsiteX1" fmla="*/ 4519749 w 6298581"/>
              <a:gd name="connsiteY1" fmla="*/ 0 h 5617564"/>
              <a:gd name="connsiteX2" fmla="*/ 6196149 w 6298581"/>
              <a:gd name="connsiteY2" fmla="*/ 244928 h 5617564"/>
              <a:gd name="connsiteX3" fmla="*/ 6104709 w 6298581"/>
              <a:gd name="connsiteY3" fmla="*/ 2641963 h 5617564"/>
              <a:gd name="connsiteX4" fmla="*/ 3510876 w 6298581"/>
              <a:gd name="connsiteY4" fmla="*/ 5483134 h 5617564"/>
              <a:gd name="connsiteX5" fmla="*/ 574767 w 6298581"/>
              <a:gd name="connsiteY5" fmla="*/ 2651759 h 5617564"/>
              <a:gd name="connsiteX6" fmla="*/ 0 w 6298581"/>
              <a:gd name="connsiteY6" fmla="*/ 1058091 h 5617564"/>
              <a:gd name="connsiteX0" fmla="*/ 0 w 6404961"/>
              <a:gd name="connsiteY0" fmla="*/ 1058091 h 5616344"/>
              <a:gd name="connsiteX1" fmla="*/ 4519749 w 6404961"/>
              <a:gd name="connsiteY1" fmla="*/ 0 h 5616344"/>
              <a:gd name="connsiteX2" fmla="*/ 6196149 w 6404961"/>
              <a:gd name="connsiteY2" fmla="*/ 244928 h 5616344"/>
              <a:gd name="connsiteX3" fmla="*/ 6261463 w 6404961"/>
              <a:gd name="connsiteY3" fmla="*/ 2615838 h 5616344"/>
              <a:gd name="connsiteX4" fmla="*/ 3510876 w 6404961"/>
              <a:gd name="connsiteY4" fmla="*/ 5483134 h 5616344"/>
              <a:gd name="connsiteX5" fmla="*/ 574767 w 6404961"/>
              <a:gd name="connsiteY5" fmla="*/ 2651759 h 5616344"/>
              <a:gd name="connsiteX6" fmla="*/ 0 w 6404961"/>
              <a:gd name="connsiteY6" fmla="*/ 1058091 h 5616344"/>
              <a:gd name="connsiteX0" fmla="*/ 0 w 6404961"/>
              <a:gd name="connsiteY0" fmla="*/ 1084217 h 5642470"/>
              <a:gd name="connsiteX1" fmla="*/ 4415246 w 6404961"/>
              <a:gd name="connsiteY1" fmla="*/ 0 h 5642470"/>
              <a:gd name="connsiteX2" fmla="*/ 6196149 w 6404961"/>
              <a:gd name="connsiteY2" fmla="*/ 271054 h 5642470"/>
              <a:gd name="connsiteX3" fmla="*/ 6261463 w 6404961"/>
              <a:gd name="connsiteY3" fmla="*/ 2641964 h 5642470"/>
              <a:gd name="connsiteX4" fmla="*/ 3510876 w 6404961"/>
              <a:gd name="connsiteY4" fmla="*/ 5509260 h 5642470"/>
              <a:gd name="connsiteX5" fmla="*/ 574767 w 6404961"/>
              <a:gd name="connsiteY5" fmla="*/ 2677885 h 5642470"/>
              <a:gd name="connsiteX6" fmla="*/ 0 w 6404961"/>
              <a:gd name="connsiteY6" fmla="*/ 1084217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613955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613955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574767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574767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574767 w 6444149"/>
              <a:gd name="connsiteY5" fmla="*/ 2677885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483327 w 6444149"/>
              <a:gd name="connsiteY5" fmla="*/ 2704010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483327 w 6444149"/>
              <a:gd name="connsiteY5" fmla="*/ 2704010 h 5642470"/>
              <a:gd name="connsiteX6" fmla="*/ 0 w 6444149"/>
              <a:gd name="connsiteY6" fmla="*/ 1097279 h 5642470"/>
              <a:gd name="connsiteX0" fmla="*/ 0 w 6444149"/>
              <a:gd name="connsiteY0" fmla="*/ 1097279 h 5642470"/>
              <a:gd name="connsiteX1" fmla="*/ 4454434 w 6444149"/>
              <a:gd name="connsiteY1" fmla="*/ 0 h 5642470"/>
              <a:gd name="connsiteX2" fmla="*/ 6235337 w 6444149"/>
              <a:gd name="connsiteY2" fmla="*/ 271054 h 5642470"/>
              <a:gd name="connsiteX3" fmla="*/ 6300651 w 6444149"/>
              <a:gd name="connsiteY3" fmla="*/ 2641964 h 5642470"/>
              <a:gd name="connsiteX4" fmla="*/ 3550064 w 6444149"/>
              <a:gd name="connsiteY4" fmla="*/ 5509260 h 5642470"/>
              <a:gd name="connsiteX5" fmla="*/ 483327 w 6444149"/>
              <a:gd name="connsiteY5" fmla="*/ 2704010 h 5642470"/>
              <a:gd name="connsiteX6" fmla="*/ 0 w 6444149"/>
              <a:gd name="connsiteY6" fmla="*/ 1097279 h 5642470"/>
              <a:gd name="connsiteX0" fmla="*/ 0 w 6411070"/>
              <a:gd name="connsiteY0" fmla="*/ 1097279 h 5792333"/>
              <a:gd name="connsiteX1" fmla="*/ 4454434 w 6411070"/>
              <a:gd name="connsiteY1" fmla="*/ 0 h 5792333"/>
              <a:gd name="connsiteX2" fmla="*/ 6235337 w 6411070"/>
              <a:gd name="connsiteY2" fmla="*/ 271054 h 5792333"/>
              <a:gd name="connsiteX3" fmla="*/ 6300651 w 6411070"/>
              <a:gd name="connsiteY3" fmla="*/ 2641964 h 5792333"/>
              <a:gd name="connsiteX4" fmla="*/ 3432498 w 6411070"/>
              <a:gd name="connsiteY4" fmla="*/ 5666014 h 5792333"/>
              <a:gd name="connsiteX5" fmla="*/ 483327 w 6411070"/>
              <a:gd name="connsiteY5" fmla="*/ 2704010 h 5792333"/>
              <a:gd name="connsiteX6" fmla="*/ 0 w 6411070"/>
              <a:gd name="connsiteY6" fmla="*/ 1097279 h 5792333"/>
              <a:gd name="connsiteX0" fmla="*/ 0 w 6411070"/>
              <a:gd name="connsiteY0" fmla="*/ 1110342 h 5805396"/>
              <a:gd name="connsiteX1" fmla="*/ 4284617 w 6411070"/>
              <a:gd name="connsiteY1" fmla="*/ 0 h 5805396"/>
              <a:gd name="connsiteX2" fmla="*/ 6235337 w 6411070"/>
              <a:gd name="connsiteY2" fmla="*/ 284117 h 5805396"/>
              <a:gd name="connsiteX3" fmla="*/ 6300651 w 6411070"/>
              <a:gd name="connsiteY3" fmla="*/ 2655027 h 5805396"/>
              <a:gd name="connsiteX4" fmla="*/ 3432498 w 6411070"/>
              <a:gd name="connsiteY4" fmla="*/ 5679077 h 5805396"/>
              <a:gd name="connsiteX5" fmla="*/ 483327 w 6411070"/>
              <a:gd name="connsiteY5" fmla="*/ 2717073 h 5805396"/>
              <a:gd name="connsiteX6" fmla="*/ 0 w 6411070"/>
              <a:gd name="connsiteY6" fmla="*/ 1110342 h 5805396"/>
              <a:gd name="connsiteX0" fmla="*/ 0 w 6411070"/>
              <a:gd name="connsiteY0" fmla="*/ 1071153 h 5766207"/>
              <a:gd name="connsiteX1" fmla="*/ 4336868 w 6411070"/>
              <a:gd name="connsiteY1" fmla="*/ 0 h 5766207"/>
              <a:gd name="connsiteX2" fmla="*/ 6235337 w 6411070"/>
              <a:gd name="connsiteY2" fmla="*/ 244928 h 5766207"/>
              <a:gd name="connsiteX3" fmla="*/ 6300651 w 6411070"/>
              <a:gd name="connsiteY3" fmla="*/ 2615838 h 5766207"/>
              <a:gd name="connsiteX4" fmla="*/ 3432498 w 6411070"/>
              <a:gd name="connsiteY4" fmla="*/ 5639888 h 5766207"/>
              <a:gd name="connsiteX5" fmla="*/ 483327 w 6411070"/>
              <a:gd name="connsiteY5" fmla="*/ 2677884 h 5766207"/>
              <a:gd name="connsiteX6" fmla="*/ 0 w 6411070"/>
              <a:gd name="connsiteY6" fmla="*/ 1071153 h 5766207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483327 w 6411070"/>
              <a:gd name="connsiteY5" fmla="*/ 2689179 h 5777502"/>
              <a:gd name="connsiteX6" fmla="*/ 0 w 6411070"/>
              <a:gd name="connsiteY6" fmla="*/ 1082448 h 5777502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483327 w 6411070"/>
              <a:gd name="connsiteY5" fmla="*/ 2689179 h 5777502"/>
              <a:gd name="connsiteX6" fmla="*/ 0 w 6411070"/>
              <a:gd name="connsiteY6" fmla="*/ 1082448 h 5777502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651770 w 6411070"/>
              <a:gd name="connsiteY5" fmla="*/ 3158411 h 5777502"/>
              <a:gd name="connsiteX6" fmla="*/ 0 w 6411070"/>
              <a:gd name="connsiteY6" fmla="*/ 1082448 h 5777502"/>
              <a:gd name="connsiteX0" fmla="*/ 0 w 6411070"/>
              <a:gd name="connsiteY0" fmla="*/ 1082448 h 5777502"/>
              <a:gd name="connsiteX1" fmla="*/ 4336868 w 6411070"/>
              <a:gd name="connsiteY1" fmla="*/ 11295 h 5777502"/>
              <a:gd name="connsiteX2" fmla="*/ 6235337 w 6411070"/>
              <a:gd name="connsiteY2" fmla="*/ 256223 h 5777502"/>
              <a:gd name="connsiteX3" fmla="*/ 6300651 w 6411070"/>
              <a:gd name="connsiteY3" fmla="*/ 2627133 h 5777502"/>
              <a:gd name="connsiteX4" fmla="*/ 3432498 w 6411070"/>
              <a:gd name="connsiteY4" fmla="*/ 5651183 h 5777502"/>
              <a:gd name="connsiteX5" fmla="*/ 651770 w 6411070"/>
              <a:gd name="connsiteY5" fmla="*/ 3158411 h 5777502"/>
              <a:gd name="connsiteX6" fmla="*/ 0 w 6411070"/>
              <a:gd name="connsiteY6" fmla="*/ 1082448 h 5777502"/>
              <a:gd name="connsiteX0" fmla="*/ 0 w 6411070"/>
              <a:gd name="connsiteY0" fmla="*/ 1129450 h 5824504"/>
              <a:gd name="connsiteX1" fmla="*/ 4409058 w 6411070"/>
              <a:gd name="connsiteY1" fmla="*/ 10171 h 5824504"/>
              <a:gd name="connsiteX2" fmla="*/ 6235337 w 6411070"/>
              <a:gd name="connsiteY2" fmla="*/ 303225 h 5824504"/>
              <a:gd name="connsiteX3" fmla="*/ 6300651 w 6411070"/>
              <a:gd name="connsiteY3" fmla="*/ 2674135 h 5824504"/>
              <a:gd name="connsiteX4" fmla="*/ 3432498 w 6411070"/>
              <a:gd name="connsiteY4" fmla="*/ 5698185 h 5824504"/>
              <a:gd name="connsiteX5" fmla="*/ 651770 w 6411070"/>
              <a:gd name="connsiteY5" fmla="*/ 3205413 h 5824504"/>
              <a:gd name="connsiteX6" fmla="*/ 0 w 6411070"/>
              <a:gd name="connsiteY6" fmla="*/ 1129450 h 5824504"/>
              <a:gd name="connsiteX0" fmla="*/ 0 w 6411070"/>
              <a:gd name="connsiteY0" fmla="*/ 1129450 h 5824504"/>
              <a:gd name="connsiteX1" fmla="*/ 4409058 w 6411070"/>
              <a:gd name="connsiteY1" fmla="*/ 10171 h 5824504"/>
              <a:gd name="connsiteX2" fmla="*/ 6235337 w 6411070"/>
              <a:gd name="connsiteY2" fmla="*/ 303225 h 5824504"/>
              <a:gd name="connsiteX3" fmla="*/ 6300651 w 6411070"/>
              <a:gd name="connsiteY3" fmla="*/ 2674135 h 5824504"/>
              <a:gd name="connsiteX4" fmla="*/ 3432498 w 6411070"/>
              <a:gd name="connsiteY4" fmla="*/ 5698185 h 5824504"/>
              <a:gd name="connsiteX5" fmla="*/ 651770 w 6411070"/>
              <a:gd name="connsiteY5" fmla="*/ 3205413 h 5824504"/>
              <a:gd name="connsiteX6" fmla="*/ 0 w 6411070"/>
              <a:gd name="connsiteY6" fmla="*/ 1129450 h 5824504"/>
              <a:gd name="connsiteX0" fmla="*/ 0 w 6348137"/>
              <a:gd name="connsiteY0" fmla="*/ 1129450 h 5549030"/>
              <a:gd name="connsiteX1" fmla="*/ 4409058 w 6348137"/>
              <a:gd name="connsiteY1" fmla="*/ 10171 h 5549030"/>
              <a:gd name="connsiteX2" fmla="*/ 6235337 w 6348137"/>
              <a:gd name="connsiteY2" fmla="*/ 303225 h 5549030"/>
              <a:gd name="connsiteX3" fmla="*/ 6300651 w 6348137"/>
              <a:gd name="connsiteY3" fmla="*/ 2674135 h 5549030"/>
              <a:gd name="connsiteX4" fmla="*/ 3143740 w 6348137"/>
              <a:gd name="connsiteY4" fmla="*/ 5409427 h 5549030"/>
              <a:gd name="connsiteX5" fmla="*/ 651770 w 6348137"/>
              <a:gd name="connsiteY5" fmla="*/ 3205413 h 5549030"/>
              <a:gd name="connsiteX6" fmla="*/ 0 w 6348137"/>
              <a:gd name="connsiteY6" fmla="*/ 1129450 h 5549030"/>
              <a:gd name="connsiteX0" fmla="*/ 0 w 6514300"/>
              <a:gd name="connsiteY0" fmla="*/ 1129450 h 5469455"/>
              <a:gd name="connsiteX1" fmla="*/ 4409058 w 6514300"/>
              <a:gd name="connsiteY1" fmla="*/ 10171 h 5469455"/>
              <a:gd name="connsiteX2" fmla="*/ 6235337 w 6514300"/>
              <a:gd name="connsiteY2" fmla="*/ 303225 h 5469455"/>
              <a:gd name="connsiteX3" fmla="*/ 6300651 w 6514300"/>
              <a:gd name="connsiteY3" fmla="*/ 2674135 h 5469455"/>
              <a:gd name="connsiteX4" fmla="*/ 3143740 w 6514300"/>
              <a:gd name="connsiteY4" fmla="*/ 5409427 h 5469455"/>
              <a:gd name="connsiteX5" fmla="*/ 651770 w 6514300"/>
              <a:gd name="connsiteY5" fmla="*/ 3205413 h 5469455"/>
              <a:gd name="connsiteX6" fmla="*/ 0 w 6514300"/>
              <a:gd name="connsiteY6" fmla="*/ 1129450 h 5469455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235337 w 6647557"/>
              <a:gd name="connsiteY2" fmla="*/ 303225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235337 w 6647557"/>
              <a:gd name="connsiteY2" fmla="*/ 303225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331589 w 6647557"/>
              <a:gd name="connsiteY2" fmla="*/ 255098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47557"/>
              <a:gd name="connsiteY0" fmla="*/ 1129450 h 5467769"/>
              <a:gd name="connsiteX1" fmla="*/ 4409058 w 6647557"/>
              <a:gd name="connsiteY1" fmla="*/ 10171 h 5467769"/>
              <a:gd name="connsiteX2" fmla="*/ 6331589 w 6647557"/>
              <a:gd name="connsiteY2" fmla="*/ 255098 h 5467769"/>
              <a:gd name="connsiteX3" fmla="*/ 6493157 w 6647557"/>
              <a:gd name="connsiteY3" fmla="*/ 2609967 h 5467769"/>
              <a:gd name="connsiteX4" fmla="*/ 3143740 w 6647557"/>
              <a:gd name="connsiteY4" fmla="*/ 5409427 h 5467769"/>
              <a:gd name="connsiteX5" fmla="*/ 651770 w 6647557"/>
              <a:gd name="connsiteY5" fmla="*/ 3205413 h 5467769"/>
              <a:gd name="connsiteX6" fmla="*/ 0 w 6647557"/>
              <a:gd name="connsiteY6" fmla="*/ 1129450 h 5467769"/>
              <a:gd name="connsiteX0" fmla="*/ 0 w 6602139"/>
              <a:gd name="connsiteY0" fmla="*/ 1129450 h 5466173"/>
              <a:gd name="connsiteX1" fmla="*/ 4409058 w 6602139"/>
              <a:gd name="connsiteY1" fmla="*/ 10171 h 5466173"/>
              <a:gd name="connsiteX2" fmla="*/ 6331589 w 6602139"/>
              <a:gd name="connsiteY2" fmla="*/ 255098 h 5466173"/>
              <a:gd name="connsiteX3" fmla="*/ 6428989 w 6602139"/>
              <a:gd name="connsiteY3" fmla="*/ 2545799 h 5466173"/>
              <a:gd name="connsiteX4" fmla="*/ 3143740 w 6602139"/>
              <a:gd name="connsiteY4" fmla="*/ 5409427 h 5466173"/>
              <a:gd name="connsiteX5" fmla="*/ 651770 w 6602139"/>
              <a:gd name="connsiteY5" fmla="*/ 3205413 h 5466173"/>
              <a:gd name="connsiteX6" fmla="*/ 0 w 6602139"/>
              <a:gd name="connsiteY6" fmla="*/ 1129450 h 5466173"/>
              <a:gd name="connsiteX0" fmla="*/ 0 w 6511432"/>
              <a:gd name="connsiteY0" fmla="*/ 1129450 h 5529353"/>
              <a:gd name="connsiteX1" fmla="*/ 4409058 w 6511432"/>
              <a:gd name="connsiteY1" fmla="*/ 10171 h 5529353"/>
              <a:gd name="connsiteX2" fmla="*/ 6331589 w 6511432"/>
              <a:gd name="connsiteY2" fmla="*/ 255098 h 5529353"/>
              <a:gd name="connsiteX3" fmla="*/ 6428989 w 6511432"/>
              <a:gd name="connsiteY3" fmla="*/ 2545799 h 5529353"/>
              <a:gd name="connsiteX4" fmla="*/ 6176211 w 6511432"/>
              <a:gd name="connsiteY4" fmla="*/ 4989183 h 5529353"/>
              <a:gd name="connsiteX5" fmla="*/ 3143740 w 6511432"/>
              <a:gd name="connsiteY5" fmla="*/ 5409427 h 5529353"/>
              <a:gd name="connsiteX6" fmla="*/ 651770 w 6511432"/>
              <a:gd name="connsiteY6" fmla="*/ 3205413 h 5529353"/>
              <a:gd name="connsiteX7" fmla="*/ 0 w 6511432"/>
              <a:gd name="connsiteY7" fmla="*/ 1129450 h 5529353"/>
              <a:gd name="connsiteX0" fmla="*/ 0 w 6460179"/>
              <a:gd name="connsiteY0" fmla="*/ 1129450 h 5529353"/>
              <a:gd name="connsiteX1" fmla="*/ 4409058 w 6460179"/>
              <a:gd name="connsiteY1" fmla="*/ 10171 h 5529353"/>
              <a:gd name="connsiteX2" fmla="*/ 6331589 w 6460179"/>
              <a:gd name="connsiteY2" fmla="*/ 255098 h 5529353"/>
              <a:gd name="connsiteX3" fmla="*/ 6428989 w 6460179"/>
              <a:gd name="connsiteY3" fmla="*/ 2545799 h 5529353"/>
              <a:gd name="connsiteX4" fmla="*/ 6176211 w 6460179"/>
              <a:gd name="connsiteY4" fmla="*/ 4989183 h 5529353"/>
              <a:gd name="connsiteX5" fmla="*/ 3143740 w 6460179"/>
              <a:gd name="connsiteY5" fmla="*/ 5409427 h 5529353"/>
              <a:gd name="connsiteX6" fmla="*/ 651770 w 6460179"/>
              <a:gd name="connsiteY6" fmla="*/ 3205413 h 5529353"/>
              <a:gd name="connsiteX7" fmla="*/ 0 w 6460179"/>
              <a:gd name="connsiteY7" fmla="*/ 1129450 h 552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0179" h="5529353">
                <a:moveTo>
                  <a:pt x="0" y="1129450"/>
                </a:moveTo>
                <a:cubicBezTo>
                  <a:pt x="953589" y="306490"/>
                  <a:pt x="2541070" y="-68206"/>
                  <a:pt x="4409058" y="10171"/>
                </a:cubicBezTo>
                <a:cubicBezTo>
                  <a:pt x="6102072" y="147674"/>
                  <a:pt x="5946960" y="164747"/>
                  <a:pt x="6331589" y="255098"/>
                </a:cubicBezTo>
                <a:cubicBezTo>
                  <a:pt x="6353361" y="1024012"/>
                  <a:pt x="6391176" y="284969"/>
                  <a:pt x="6428989" y="2545799"/>
                </a:cubicBezTo>
                <a:cubicBezTo>
                  <a:pt x="6437851" y="3310750"/>
                  <a:pt x="6579374" y="4479828"/>
                  <a:pt x="6176211" y="4989183"/>
                </a:cubicBezTo>
                <a:cubicBezTo>
                  <a:pt x="5628670" y="5466454"/>
                  <a:pt x="4099238" y="5682659"/>
                  <a:pt x="3143740" y="5409427"/>
                </a:cubicBezTo>
                <a:cubicBezTo>
                  <a:pt x="1639061" y="5409427"/>
                  <a:pt x="993468" y="3826622"/>
                  <a:pt x="651770" y="3205413"/>
                </a:cubicBezTo>
                <a:cubicBezTo>
                  <a:pt x="407929" y="2687253"/>
                  <a:pt x="113212" y="1699862"/>
                  <a:pt x="0" y="1129450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712" b="136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FC723-E229-5831-685B-3B0BF22FF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50BF46-D06D-70C7-D289-573BEA698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6BFDF5-5A4C-11CC-A16E-6DA389A4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5F49F4-5B71-456B-A779-C8B1C169EA0D}" type="datetimeFigureOut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29/07/2024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E3DA8D-E2A4-A921-24C0-1CC28EED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F5DA72-DD2C-0410-2404-2324A442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858343-C6E7-4830-B51B-33D6C4D7984C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rgbClr val="2336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23363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2625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B2ABEA-E9AE-442F-9D04-AC6C2AD8FC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121B804-E386-49F5-AB1C-7021142745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123" y="165100"/>
            <a:ext cx="916954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6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75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0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7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D4A08-8A4E-4F34-8CBA-E79D968A5CFE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294B0-5C8E-4016-B195-425F3AE6D9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38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19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574">
          <p15:clr>
            <a:srgbClr val="F26B43"/>
          </p15:clr>
        </p15:guide>
        <p15:guide id="6" pos="7106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550">
          <p15:clr>
            <a:srgbClr val="F26B43"/>
          </p15:clr>
        </p15:guide>
        <p15:guide id="9" pos="3840">
          <p15:clr>
            <a:srgbClr val="F26B43"/>
          </p15:clr>
        </p15:guide>
        <p15:guide id="10" orient="horz" pos="2160">
          <p15:clr>
            <a:srgbClr val="F26B43"/>
          </p15:clr>
        </p15:guide>
        <p15:guide id="11" orient="horz" pos="13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5A55C29F-8BEB-694F-B614-A5BA671C09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638" y="4752503"/>
            <a:ext cx="4990817" cy="8506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sz="1800" b="0" i="0">
                <a:solidFill>
                  <a:schemeClr val="tx1"/>
                </a:solidFill>
                <a:latin typeface="GT America Extended Light" pitchFamily="2" charset="77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 algn="ctr"/>
            <a:r>
              <a:rPr lang="pt-BR" sz="2400" dirty="0" smtClean="0">
                <a:latin typeface="Arial" panose="020B0604020202020204" pitchFamily="34" charset="0"/>
              </a:rPr>
              <a:t>Gerência de Vendas Revendas  GVR 75</a:t>
            </a:r>
            <a:endParaRPr lang="pt-BR" sz="2400" dirty="0">
              <a:latin typeface="Arial" panose="020B0604020202020204" pitchFamily="34" charset="0"/>
            </a:endParaRP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D06EF390-2745-D246-AA2E-27F03A11AF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638" y="6260033"/>
            <a:ext cx="3785058" cy="402893"/>
          </a:xfrm>
        </p:spPr>
        <p:txBody>
          <a:bodyPr/>
          <a:lstStyle/>
          <a:p>
            <a:r>
              <a:rPr lang="pt-BR" sz="1200" dirty="0" smtClean="0">
                <a:solidFill>
                  <a:schemeClr val="tx1"/>
                </a:solidFill>
              </a:rPr>
              <a:t>06.05.2024</a:t>
            </a:r>
            <a:endParaRPr lang="pt-BR" sz="900" dirty="0">
              <a:solidFill>
                <a:schemeClr val="tx1"/>
              </a:solidFill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58122A9-4B90-E84D-834D-4B8A616052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621" y="578568"/>
            <a:ext cx="4533616" cy="1252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500" b="0" i="0">
                <a:solidFill>
                  <a:schemeClr val="accent1"/>
                </a:solidFill>
                <a:latin typeface="GT America Extended" pitchFamily="2" charset="77"/>
              </a:defRPr>
            </a:lvl1pPr>
            <a:lvl2pPr marL="457200" indent="0">
              <a:buFontTx/>
              <a:buNone/>
              <a:defRPr>
                <a:latin typeface="Input Mono" panose="02000509020000090004" pitchFamily="49" charset="0"/>
              </a:defRPr>
            </a:lvl2pPr>
            <a:lvl3pPr marL="914400" indent="0">
              <a:buFontTx/>
              <a:buNone/>
              <a:defRPr>
                <a:latin typeface="Input Mono" panose="02000509020000090004" pitchFamily="49" charset="0"/>
              </a:defRPr>
            </a:lvl3pPr>
            <a:lvl4pPr marL="1371600" indent="0">
              <a:buFontTx/>
              <a:buNone/>
              <a:defRPr>
                <a:latin typeface="Input Mono" panose="02000509020000090004" pitchFamily="49" charset="0"/>
              </a:defRPr>
            </a:lvl4pPr>
            <a:lvl5pPr marL="1828800" indent="0">
              <a:buFontTx/>
              <a:buNone/>
              <a:defRPr>
                <a:latin typeface="Input Mono" panose="02000509020000090004" pitchFamily="49" charset="0"/>
              </a:defRPr>
            </a:lvl5pPr>
          </a:lstStyle>
          <a:p>
            <a:pPr lvl="0" algn="ctr"/>
            <a:r>
              <a:rPr lang="pt-BR" sz="4000" dirty="0" smtClean="0">
                <a:latin typeface="Arial" panose="020B0604020202020204" pitchFamily="34" charset="0"/>
              </a:rPr>
              <a:t>Revenda Humberto Adriano.</a:t>
            </a:r>
            <a:endParaRPr lang="pt-BR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/>
          <p:cNvGrpSpPr/>
          <p:nvPr/>
        </p:nvGrpSpPr>
        <p:grpSpPr>
          <a:xfrm>
            <a:off x="3735978" y="-129115"/>
            <a:ext cx="3291839" cy="959164"/>
            <a:chOff x="3735978" y="-129115"/>
            <a:chExt cx="3291839" cy="959164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91B22E1-9C48-BFC4-83F4-4398B05563BA}"/>
                </a:ext>
              </a:extLst>
            </p:cNvPr>
            <p:cNvSpPr txBox="1"/>
            <p:nvPr/>
          </p:nvSpPr>
          <p:spPr>
            <a:xfrm>
              <a:off x="4020484" y="284817"/>
              <a:ext cx="3007333" cy="545232"/>
            </a:xfrm>
            <a:prstGeom prst="roundRect">
              <a:avLst/>
            </a:prstGeom>
            <a:solidFill>
              <a:srgbClr val="054843">
                <a:alpha val="95000"/>
              </a:srgbClr>
            </a:solidFill>
            <a:ln>
              <a:noFill/>
            </a:ln>
            <a:effectLst>
              <a:outerShdw blurRad="266700" dir="13500000" sy="23000" kx="1200000" algn="br" rotWithShape="0">
                <a:prstClr val="black">
                  <a:alpha val="33000"/>
                </a:prstClr>
              </a:outerShdw>
              <a:reflection blurRad="71777" stA="20000" endPos="26231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DF9"/>
                  </a:solidFill>
                  <a:effectLst/>
                  <a:uLnTx/>
                  <a:uFillTx/>
                  <a:latin typeface="Montserrat" pitchFamily="2" charset="7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800" i="0" u="sng" strike="noStrike" kern="1200" cap="none" spc="0" normalizeH="0" baseline="0" noProof="0" dirty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800" u="sng" dirty="0" smtClean="0"/>
                <a:t>Perfil</a:t>
              </a:r>
              <a:endParaRPr kumimoji="0" lang="pt-BR" sz="2800" i="0" u="sng" strike="noStrike" kern="1200" cap="none" spc="0" normalizeH="0" baseline="0" noProof="0" dirty="0" smtClean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3200" i="0" u="sng" strike="noStrike" kern="1200" cap="none" spc="0" normalizeH="0" baseline="0" noProof="0" dirty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Montserrat" pitchFamily="2" charset="77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" name="Agrupar 5"/>
            <p:cNvGrpSpPr/>
            <p:nvPr/>
          </p:nvGrpSpPr>
          <p:grpSpPr>
            <a:xfrm>
              <a:off x="3735978" y="-129115"/>
              <a:ext cx="796833" cy="716943"/>
              <a:chOff x="334522" y="836135"/>
              <a:chExt cx="428922" cy="441822"/>
            </a:xfrm>
          </p:grpSpPr>
          <p:pic>
            <p:nvPicPr>
              <p:cNvPr id="7" name="Imagem 6" descr="Logotipo&#10;&#10;Descrição gerada automaticamente com confiança média">
                <a:extLst>
                  <a:ext uri="{FF2B5EF4-FFF2-40B4-BE49-F238E27FC236}">
                    <a16:creationId xmlns:a16="http://schemas.microsoft.com/office/drawing/2014/main" id="{C05C4D84-1751-DF23-CDAD-AE0389315C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789" r="75331"/>
              <a:stretch/>
            </p:blipFill>
            <p:spPr>
              <a:xfrm rot="995576">
                <a:off x="334522" y="836135"/>
                <a:ext cx="213904" cy="441822"/>
              </a:xfrm>
              <a:custGeom>
                <a:avLst/>
                <a:gdLst>
                  <a:gd name="connsiteX0" fmla="*/ 0 w 455862"/>
                  <a:gd name="connsiteY0" fmla="*/ 0 h 1155667"/>
                  <a:gd name="connsiteX1" fmla="*/ 455862 w 455862"/>
                  <a:gd name="connsiteY1" fmla="*/ 0 h 1155667"/>
                  <a:gd name="connsiteX2" fmla="*/ 455862 w 455862"/>
                  <a:gd name="connsiteY2" fmla="*/ 160612 h 1155667"/>
                  <a:gd name="connsiteX3" fmla="*/ 410141 w 455862"/>
                  <a:gd name="connsiteY3" fmla="*/ 144709 h 1155667"/>
                  <a:gd name="connsiteX4" fmla="*/ 366707 w 455862"/>
                  <a:gd name="connsiteY4" fmla="*/ 245293 h 1155667"/>
                  <a:gd name="connsiteX5" fmla="*/ 384995 w 455862"/>
                  <a:gd name="connsiteY5" fmla="*/ 352735 h 1155667"/>
                  <a:gd name="connsiteX6" fmla="*/ 419285 w 455862"/>
                  <a:gd name="connsiteY6" fmla="*/ 407599 h 1155667"/>
                  <a:gd name="connsiteX7" fmla="*/ 455862 w 455862"/>
                  <a:gd name="connsiteY7" fmla="*/ 419356 h 1155667"/>
                  <a:gd name="connsiteX8" fmla="*/ 455862 w 455862"/>
                  <a:gd name="connsiteY8" fmla="*/ 1155667 h 1155667"/>
                  <a:gd name="connsiteX9" fmla="*/ 0 w 455862"/>
                  <a:gd name="connsiteY9" fmla="*/ 1155667 h 115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5862" h="1155667">
                    <a:moveTo>
                      <a:pt x="0" y="0"/>
                    </a:moveTo>
                    <a:lnTo>
                      <a:pt x="455862" y="0"/>
                    </a:lnTo>
                    <a:lnTo>
                      <a:pt x="455862" y="160612"/>
                    </a:lnTo>
                    <a:lnTo>
                      <a:pt x="410141" y="144709"/>
                    </a:lnTo>
                    <a:lnTo>
                      <a:pt x="366707" y="245293"/>
                    </a:lnTo>
                    <a:lnTo>
                      <a:pt x="384995" y="352735"/>
                    </a:lnTo>
                    <a:lnTo>
                      <a:pt x="419285" y="407599"/>
                    </a:lnTo>
                    <a:lnTo>
                      <a:pt x="455862" y="419356"/>
                    </a:lnTo>
                    <a:lnTo>
                      <a:pt x="455862" y="1155667"/>
                    </a:lnTo>
                    <a:lnTo>
                      <a:pt x="0" y="1155667"/>
                    </a:lnTo>
                    <a:close/>
                  </a:path>
                </a:pathLst>
              </a:custGeom>
            </p:spPr>
          </p:pic>
          <p:pic>
            <p:nvPicPr>
              <p:cNvPr id="8" name="icone_envasado.png" descr="icone_envasado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9263" y="972015"/>
                <a:ext cx="314181" cy="26815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10" name="Agrupar 9"/>
          <p:cNvGrpSpPr/>
          <p:nvPr/>
        </p:nvGrpSpPr>
        <p:grpSpPr>
          <a:xfrm>
            <a:off x="609999" y="1023489"/>
            <a:ext cx="4223737" cy="1755284"/>
            <a:chOff x="1788420" y="1004838"/>
            <a:chExt cx="3637497" cy="1561433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91B22E1-9C48-BFC4-83F4-4398B05563BA}"/>
                </a:ext>
              </a:extLst>
            </p:cNvPr>
            <p:cNvSpPr txBox="1"/>
            <p:nvPr/>
          </p:nvSpPr>
          <p:spPr>
            <a:xfrm>
              <a:off x="1835472" y="1246120"/>
              <a:ext cx="3590445" cy="1320151"/>
            </a:xfrm>
            <a:prstGeom prst="roundRect">
              <a:avLst/>
            </a:prstGeom>
            <a:solidFill>
              <a:srgbClr val="054843">
                <a:alpha val="95000"/>
              </a:srgbClr>
            </a:solidFill>
            <a:ln>
              <a:noFill/>
            </a:ln>
            <a:effectLst>
              <a:outerShdw blurRad="266700" dir="13500000" sy="23000" kx="1200000" algn="br" rotWithShape="0">
                <a:prstClr val="black">
                  <a:alpha val="33000"/>
                </a:prstClr>
              </a:outerShdw>
              <a:reflection blurRad="71777" stA="20000" endPos="26231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DF9"/>
                  </a:solidFill>
                  <a:effectLst/>
                  <a:uLnTx/>
                  <a:uFillTx/>
                  <a:latin typeface="Montserrat" pitchFamily="2" charset="7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defRPr/>
              </a:pPr>
              <a:r>
                <a:rPr lang="pt-BR" sz="1600" b="0" dirty="0"/>
                <a:t>Quantidade de municípios </a:t>
              </a:r>
              <a:r>
                <a:rPr lang="pt-BR" sz="1600" b="0" dirty="0" smtClean="0"/>
                <a:t>atendido:</a:t>
              </a:r>
            </a:p>
            <a:p>
              <a:pPr>
                <a:defRPr/>
              </a:pPr>
              <a:r>
                <a:rPr lang="pt-BR" dirty="0" smtClean="0"/>
                <a:t>77 municípios no RN;</a:t>
              </a:r>
            </a:p>
            <a:p>
              <a:pPr>
                <a:defRPr/>
              </a:pPr>
              <a:r>
                <a:rPr lang="pt-BR" dirty="0" smtClean="0"/>
                <a:t>16 municípios na PB;</a:t>
              </a:r>
            </a:p>
            <a:p>
              <a:pPr>
                <a:defRPr/>
              </a:pPr>
              <a:endParaRPr lang="pt-BR" dirty="0"/>
            </a:p>
            <a:p>
              <a:pPr>
                <a:defRPr/>
              </a:pPr>
              <a:r>
                <a:rPr lang="pt-BR" dirty="0" smtClean="0"/>
                <a:t>OBS: não houve alteração na quantidade de municípios com a aquisição da nova revenda.</a:t>
              </a:r>
              <a:endParaRPr lang="pt-BR" dirty="0"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D12AF5D4-CD61-F20B-86F4-45C3BD634197}"/>
                </a:ext>
              </a:extLst>
            </p:cNvPr>
            <p:cNvGrpSpPr/>
            <p:nvPr/>
          </p:nvGrpSpPr>
          <p:grpSpPr>
            <a:xfrm>
              <a:off x="1788420" y="1004838"/>
              <a:ext cx="707365" cy="338616"/>
              <a:chOff x="305468" y="1262634"/>
              <a:chExt cx="917968" cy="436832"/>
            </a:xfrm>
          </p:grpSpPr>
          <p:sp>
            <p:nvSpPr>
              <p:cNvPr id="18" name="Forma Livre 18">
                <a:extLst>
                  <a:ext uri="{FF2B5EF4-FFF2-40B4-BE49-F238E27FC236}">
                    <a16:creationId xmlns:a16="http://schemas.microsoft.com/office/drawing/2014/main" id="{50B751D7-9C95-0E2B-5253-385FCC2CC698}"/>
                  </a:ext>
                </a:extLst>
              </p:cNvPr>
              <p:cNvSpPr/>
              <p:nvPr/>
            </p:nvSpPr>
            <p:spPr>
              <a:xfrm rot="16200000">
                <a:off x="561362" y="1006740"/>
                <a:ext cx="406180" cy="917968"/>
              </a:xfrm>
              <a:custGeom>
                <a:avLst/>
                <a:gdLst>
                  <a:gd name="connsiteX0" fmla="*/ 81245 w 351526"/>
                  <a:gd name="connsiteY0" fmla="*/ 0 h 592133"/>
                  <a:gd name="connsiteX1" fmla="*/ 282470 w 351526"/>
                  <a:gd name="connsiteY1" fmla="*/ 592134 h 592133"/>
                  <a:gd name="connsiteX2" fmla="*/ 81245 w 351526"/>
                  <a:gd name="connsiteY2" fmla="*/ 0 h 59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526" h="592133">
                    <a:moveTo>
                      <a:pt x="81245" y="0"/>
                    </a:moveTo>
                    <a:cubicBezTo>
                      <a:pt x="-181081" y="445526"/>
                      <a:pt x="275138" y="590505"/>
                      <a:pt x="282470" y="592134"/>
                    </a:cubicBezTo>
                    <a:cubicBezTo>
                      <a:pt x="508951" y="176744"/>
                      <a:pt x="108129" y="8959"/>
                      <a:pt x="81245" y="0"/>
                    </a:cubicBezTo>
                    <a:close/>
                  </a:path>
                </a:pathLst>
              </a:custGeom>
              <a:solidFill>
                <a:srgbClr val="F68936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8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71CFADC-6CB0-A38A-EB9D-289AF5A92361}"/>
                  </a:ext>
                </a:extLst>
              </p:cNvPr>
              <p:cNvSpPr txBox="1"/>
              <p:nvPr/>
            </p:nvSpPr>
            <p:spPr>
              <a:xfrm>
                <a:off x="446336" y="1293287"/>
                <a:ext cx="636228" cy="406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</a:rPr>
                  <a:t>01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" name="Agrupar 12"/>
          <p:cNvGrpSpPr/>
          <p:nvPr/>
        </p:nvGrpSpPr>
        <p:grpSpPr>
          <a:xfrm>
            <a:off x="5982505" y="1005328"/>
            <a:ext cx="4267503" cy="1617341"/>
            <a:chOff x="4864063" y="1660951"/>
            <a:chExt cx="4267503" cy="1440170"/>
          </a:xfrm>
        </p:grpSpPr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791B22E1-9C48-BFC4-83F4-4398B05563BA}"/>
                </a:ext>
              </a:extLst>
            </p:cNvPr>
            <p:cNvSpPr txBox="1"/>
            <p:nvPr/>
          </p:nvSpPr>
          <p:spPr>
            <a:xfrm>
              <a:off x="4864063" y="1892011"/>
              <a:ext cx="4267503" cy="1209110"/>
            </a:xfrm>
            <a:prstGeom prst="roundRect">
              <a:avLst/>
            </a:prstGeom>
            <a:solidFill>
              <a:srgbClr val="054843">
                <a:alpha val="95000"/>
              </a:srgbClr>
            </a:solidFill>
            <a:ln>
              <a:noFill/>
            </a:ln>
            <a:effectLst>
              <a:outerShdw blurRad="266700" dir="13500000" sy="23000" kx="1200000" algn="br" rotWithShape="0">
                <a:prstClr val="black">
                  <a:alpha val="33000"/>
                </a:prstClr>
              </a:outerShdw>
              <a:reflection blurRad="71777" stA="20000" endPos="26231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DF9"/>
                  </a:solidFill>
                  <a:effectLst/>
                  <a:uLnTx/>
                  <a:uFillTx/>
                  <a:latin typeface="Montserrat" pitchFamily="2" charset="7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defRPr/>
              </a:pPr>
              <a:r>
                <a:rPr lang="pt-BR" sz="1600" b="0" dirty="0" smtClean="0"/>
                <a:t>Volume </a:t>
              </a:r>
              <a:r>
                <a:rPr lang="pt-BR" sz="1600" b="0" dirty="0"/>
                <a:t>antes da aquisição da nova revenda:</a:t>
              </a:r>
              <a:endParaRPr lang="pt-BR" b="0" dirty="0"/>
            </a:p>
            <a:p>
              <a:pPr>
                <a:defRPr/>
              </a:pPr>
              <a:r>
                <a:rPr lang="pt-BR" dirty="0" smtClean="0"/>
                <a:t>54 </a:t>
              </a:r>
              <a:r>
                <a:rPr lang="pt-BR" dirty="0"/>
                <a:t>mil P13 no RN;</a:t>
              </a:r>
            </a:p>
            <a:p>
              <a:pPr>
                <a:defRPr/>
              </a:pPr>
              <a:r>
                <a:rPr lang="pt-BR" dirty="0"/>
                <a:t>9 mil P13 na PB;</a:t>
              </a:r>
            </a:p>
            <a:p>
              <a:pPr>
                <a:defRPr/>
              </a:pPr>
              <a:r>
                <a:rPr lang="pt-BR" dirty="0"/>
                <a:t>Total </a:t>
              </a:r>
              <a:r>
                <a:rPr lang="pt-BR" dirty="0" smtClean="0"/>
                <a:t>63 </a:t>
              </a:r>
              <a:r>
                <a:rPr lang="pt-BR" dirty="0"/>
                <a:t>mil P13 / </a:t>
              </a:r>
              <a:r>
                <a:rPr lang="pt-BR" dirty="0" smtClean="0"/>
                <a:t>828 </a:t>
              </a:r>
              <a:r>
                <a:rPr lang="pt-BR" dirty="0"/>
                <a:t>t</a:t>
              </a:r>
              <a:r>
                <a:rPr lang="pt-BR" dirty="0" smtClean="0"/>
                <a:t>.</a:t>
              </a:r>
              <a:endParaRPr lang="pt-BR" dirty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D12AF5D4-CD61-F20B-86F4-45C3BD634197}"/>
                </a:ext>
              </a:extLst>
            </p:cNvPr>
            <p:cNvGrpSpPr/>
            <p:nvPr/>
          </p:nvGrpSpPr>
          <p:grpSpPr>
            <a:xfrm rot="21398291">
              <a:off x="4866757" y="1660951"/>
              <a:ext cx="824612" cy="378205"/>
              <a:chOff x="366530" y="1324686"/>
              <a:chExt cx="856902" cy="367710"/>
            </a:xfrm>
          </p:grpSpPr>
          <p:sp>
            <p:nvSpPr>
              <p:cNvPr id="44" name="Forma Livre 18">
                <a:extLst>
                  <a:ext uri="{FF2B5EF4-FFF2-40B4-BE49-F238E27FC236}">
                    <a16:creationId xmlns:a16="http://schemas.microsoft.com/office/drawing/2014/main" id="{50B751D7-9C95-0E2B-5253-385FCC2CC698}"/>
                  </a:ext>
                </a:extLst>
              </p:cNvPr>
              <p:cNvSpPr/>
              <p:nvPr/>
            </p:nvSpPr>
            <p:spPr>
              <a:xfrm rot="16200000">
                <a:off x="611126" y="1080090"/>
                <a:ext cx="367710" cy="856902"/>
              </a:xfrm>
              <a:custGeom>
                <a:avLst/>
                <a:gdLst>
                  <a:gd name="connsiteX0" fmla="*/ 81245 w 351526"/>
                  <a:gd name="connsiteY0" fmla="*/ 0 h 592133"/>
                  <a:gd name="connsiteX1" fmla="*/ 282470 w 351526"/>
                  <a:gd name="connsiteY1" fmla="*/ 592134 h 592133"/>
                  <a:gd name="connsiteX2" fmla="*/ 81245 w 351526"/>
                  <a:gd name="connsiteY2" fmla="*/ 0 h 59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526" h="592133">
                    <a:moveTo>
                      <a:pt x="81245" y="0"/>
                    </a:moveTo>
                    <a:cubicBezTo>
                      <a:pt x="-181081" y="445526"/>
                      <a:pt x="275138" y="590505"/>
                      <a:pt x="282470" y="592134"/>
                    </a:cubicBezTo>
                    <a:cubicBezTo>
                      <a:pt x="508951" y="176744"/>
                      <a:pt x="108129" y="8959"/>
                      <a:pt x="81245" y="0"/>
                    </a:cubicBezTo>
                    <a:close/>
                  </a:path>
                </a:pathLst>
              </a:custGeom>
              <a:solidFill>
                <a:srgbClr val="F68936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8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E71CFADC-6CB0-A38A-EB9D-289AF5A92361}"/>
                  </a:ext>
                </a:extLst>
              </p:cNvPr>
              <p:cNvSpPr txBox="1"/>
              <p:nvPr/>
            </p:nvSpPr>
            <p:spPr>
              <a:xfrm>
                <a:off x="480769" y="1368230"/>
                <a:ext cx="628422" cy="306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</a:rPr>
                  <a:t>04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Agrupar 10"/>
          <p:cNvGrpSpPr/>
          <p:nvPr/>
        </p:nvGrpSpPr>
        <p:grpSpPr>
          <a:xfrm>
            <a:off x="609999" y="2918385"/>
            <a:ext cx="4223737" cy="1427692"/>
            <a:chOff x="168939" y="2927075"/>
            <a:chExt cx="4223737" cy="1300996"/>
          </a:xfrm>
        </p:grpSpPr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791B22E1-9C48-BFC4-83F4-4398B05563BA}"/>
                </a:ext>
              </a:extLst>
            </p:cNvPr>
            <p:cNvSpPr txBox="1"/>
            <p:nvPr/>
          </p:nvSpPr>
          <p:spPr>
            <a:xfrm>
              <a:off x="223574" y="3198313"/>
              <a:ext cx="4169102" cy="1029758"/>
            </a:xfrm>
            <a:prstGeom prst="roundRect">
              <a:avLst/>
            </a:prstGeom>
            <a:solidFill>
              <a:srgbClr val="054843">
                <a:alpha val="95000"/>
              </a:srgbClr>
            </a:solidFill>
            <a:ln>
              <a:noFill/>
            </a:ln>
            <a:effectLst>
              <a:outerShdw blurRad="266700" dir="13500000" sy="23000" kx="1200000" algn="br" rotWithShape="0">
                <a:prstClr val="black">
                  <a:alpha val="33000"/>
                </a:prstClr>
              </a:outerShdw>
              <a:reflection blurRad="71777" stA="20000" endPos="26231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DF9"/>
                  </a:solidFill>
                  <a:effectLst/>
                  <a:uLnTx/>
                  <a:uFillTx/>
                  <a:latin typeface="Montserrat" pitchFamily="2" charset="7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defRPr/>
              </a:pPr>
              <a:r>
                <a:rPr lang="pt-BR" sz="1600" b="0" dirty="0"/>
                <a:t>Quantidade de portaria atualmente:</a:t>
              </a:r>
            </a:p>
            <a:p>
              <a:pPr>
                <a:defRPr/>
              </a:pPr>
              <a:r>
                <a:rPr lang="pt-BR" dirty="0" smtClean="0"/>
                <a:t>11 </a:t>
              </a:r>
              <a:r>
                <a:rPr lang="pt-BR" dirty="0"/>
                <a:t>no estado do RN;</a:t>
              </a:r>
            </a:p>
            <a:p>
              <a:pPr>
                <a:defRPr/>
              </a:pPr>
              <a:r>
                <a:rPr lang="pt-BR" dirty="0"/>
                <a:t>02 no estado da PB</a:t>
              </a:r>
              <a:r>
                <a:rPr lang="pt-BR" dirty="0" smtClean="0"/>
                <a:t>;</a:t>
              </a:r>
              <a:endParaRPr lang="pt-BR" dirty="0"/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12AF5D4-CD61-F20B-86F4-45C3BD634197}"/>
                </a:ext>
              </a:extLst>
            </p:cNvPr>
            <p:cNvGrpSpPr/>
            <p:nvPr/>
          </p:nvGrpSpPr>
          <p:grpSpPr>
            <a:xfrm>
              <a:off x="168939" y="2927075"/>
              <a:ext cx="821368" cy="380655"/>
              <a:chOff x="305468" y="1262634"/>
              <a:chExt cx="917968" cy="436832"/>
            </a:xfrm>
          </p:grpSpPr>
          <p:sp>
            <p:nvSpPr>
              <p:cNvPr id="49" name="Forma Livre 18">
                <a:extLst>
                  <a:ext uri="{FF2B5EF4-FFF2-40B4-BE49-F238E27FC236}">
                    <a16:creationId xmlns:a16="http://schemas.microsoft.com/office/drawing/2014/main" id="{50B751D7-9C95-0E2B-5253-385FCC2CC698}"/>
                  </a:ext>
                </a:extLst>
              </p:cNvPr>
              <p:cNvSpPr/>
              <p:nvPr/>
            </p:nvSpPr>
            <p:spPr>
              <a:xfrm rot="16200000">
                <a:off x="561362" y="1006740"/>
                <a:ext cx="406180" cy="917968"/>
              </a:xfrm>
              <a:custGeom>
                <a:avLst/>
                <a:gdLst>
                  <a:gd name="connsiteX0" fmla="*/ 81245 w 351526"/>
                  <a:gd name="connsiteY0" fmla="*/ 0 h 592133"/>
                  <a:gd name="connsiteX1" fmla="*/ 282470 w 351526"/>
                  <a:gd name="connsiteY1" fmla="*/ 592134 h 592133"/>
                  <a:gd name="connsiteX2" fmla="*/ 81245 w 351526"/>
                  <a:gd name="connsiteY2" fmla="*/ 0 h 59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526" h="592133">
                    <a:moveTo>
                      <a:pt x="81245" y="0"/>
                    </a:moveTo>
                    <a:cubicBezTo>
                      <a:pt x="-181081" y="445526"/>
                      <a:pt x="275138" y="590505"/>
                      <a:pt x="282470" y="592134"/>
                    </a:cubicBezTo>
                    <a:cubicBezTo>
                      <a:pt x="508951" y="176744"/>
                      <a:pt x="108129" y="8959"/>
                      <a:pt x="81245" y="0"/>
                    </a:cubicBezTo>
                    <a:close/>
                  </a:path>
                </a:pathLst>
              </a:custGeom>
              <a:solidFill>
                <a:srgbClr val="F68936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8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E71CFADC-6CB0-A38A-EB9D-289AF5A92361}"/>
                  </a:ext>
                </a:extLst>
              </p:cNvPr>
              <p:cNvSpPr txBox="1"/>
              <p:nvPr/>
            </p:nvSpPr>
            <p:spPr>
              <a:xfrm>
                <a:off x="446336" y="1293287"/>
                <a:ext cx="636228" cy="406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</a:rPr>
                  <a:t>02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Agrupar 50"/>
          <p:cNvGrpSpPr/>
          <p:nvPr/>
        </p:nvGrpSpPr>
        <p:grpSpPr>
          <a:xfrm>
            <a:off x="609999" y="4569103"/>
            <a:ext cx="4223737" cy="1588737"/>
            <a:chOff x="168939" y="2927075"/>
            <a:chExt cx="4223737" cy="1447749"/>
          </a:xfrm>
        </p:grpSpPr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791B22E1-9C48-BFC4-83F4-4398B05563BA}"/>
                </a:ext>
              </a:extLst>
            </p:cNvPr>
            <p:cNvSpPr txBox="1"/>
            <p:nvPr/>
          </p:nvSpPr>
          <p:spPr>
            <a:xfrm>
              <a:off x="223574" y="3198313"/>
              <a:ext cx="4169102" cy="1176511"/>
            </a:xfrm>
            <a:prstGeom prst="roundRect">
              <a:avLst/>
            </a:prstGeom>
            <a:solidFill>
              <a:srgbClr val="054843">
                <a:alpha val="95000"/>
              </a:srgbClr>
            </a:solidFill>
            <a:ln>
              <a:noFill/>
            </a:ln>
            <a:effectLst>
              <a:outerShdw blurRad="266700" dir="13500000" sy="23000" kx="1200000" algn="br" rotWithShape="0">
                <a:prstClr val="black">
                  <a:alpha val="33000"/>
                </a:prstClr>
              </a:outerShdw>
              <a:reflection blurRad="71777" stA="20000" endPos="26231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DF9"/>
                  </a:solidFill>
                  <a:effectLst/>
                  <a:uLnTx/>
                  <a:uFillTx/>
                  <a:latin typeface="Montserrat" pitchFamily="2" charset="7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defRPr/>
              </a:pPr>
              <a:r>
                <a:rPr lang="pt-BR" sz="1600" b="0" dirty="0" smtClean="0"/>
                <a:t>Quantidade de portaria após aquisição da nova revenda:</a:t>
              </a:r>
            </a:p>
            <a:p>
              <a:pPr>
                <a:defRPr/>
              </a:pPr>
              <a:r>
                <a:rPr lang="pt-BR" dirty="0" smtClean="0"/>
                <a:t>15 no estado do RN;</a:t>
              </a:r>
            </a:p>
            <a:p>
              <a:pPr>
                <a:defRPr/>
              </a:pPr>
              <a:r>
                <a:rPr lang="pt-BR" dirty="0" smtClean="0"/>
                <a:t>02 no estado da PB;</a:t>
              </a:r>
            </a:p>
            <a:p>
              <a:pPr>
                <a:defRPr/>
              </a:pPr>
              <a:endParaRPr lang="pt-BR" dirty="0" smtClean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D12AF5D4-CD61-F20B-86F4-45C3BD634197}"/>
                </a:ext>
              </a:extLst>
            </p:cNvPr>
            <p:cNvGrpSpPr/>
            <p:nvPr/>
          </p:nvGrpSpPr>
          <p:grpSpPr>
            <a:xfrm>
              <a:off x="168939" y="2927075"/>
              <a:ext cx="821368" cy="353945"/>
              <a:chOff x="305468" y="1262634"/>
              <a:chExt cx="917968" cy="406180"/>
            </a:xfrm>
          </p:grpSpPr>
          <p:sp>
            <p:nvSpPr>
              <p:cNvPr id="54" name="Forma Livre 18">
                <a:extLst>
                  <a:ext uri="{FF2B5EF4-FFF2-40B4-BE49-F238E27FC236}">
                    <a16:creationId xmlns:a16="http://schemas.microsoft.com/office/drawing/2014/main" id="{50B751D7-9C95-0E2B-5253-385FCC2CC698}"/>
                  </a:ext>
                </a:extLst>
              </p:cNvPr>
              <p:cNvSpPr/>
              <p:nvPr/>
            </p:nvSpPr>
            <p:spPr>
              <a:xfrm rot="16200000">
                <a:off x="561362" y="1006740"/>
                <a:ext cx="406180" cy="917968"/>
              </a:xfrm>
              <a:custGeom>
                <a:avLst/>
                <a:gdLst>
                  <a:gd name="connsiteX0" fmla="*/ 81245 w 351526"/>
                  <a:gd name="connsiteY0" fmla="*/ 0 h 592133"/>
                  <a:gd name="connsiteX1" fmla="*/ 282470 w 351526"/>
                  <a:gd name="connsiteY1" fmla="*/ 592134 h 592133"/>
                  <a:gd name="connsiteX2" fmla="*/ 81245 w 351526"/>
                  <a:gd name="connsiteY2" fmla="*/ 0 h 59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526" h="592133">
                    <a:moveTo>
                      <a:pt x="81245" y="0"/>
                    </a:moveTo>
                    <a:cubicBezTo>
                      <a:pt x="-181081" y="445526"/>
                      <a:pt x="275138" y="590505"/>
                      <a:pt x="282470" y="592134"/>
                    </a:cubicBezTo>
                    <a:cubicBezTo>
                      <a:pt x="508951" y="176744"/>
                      <a:pt x="108129" y="8959"/>
                      <a:pt x="81245" y="0"/>
                    </a:cubicBezTo>
                    <a:close/>
                  </a:path>
                </a:pathLst>
              </a:custGeom>
              <a:solidFill>
                <a:srgbClr val="F68936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8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71CFADC-6CB0-A38A-EB9D-289AF5A92361}"/>
                  </a:ext>
                </a:extLst>
              </p:cNvPr>
              <p:cNvSpPr txBox="1"/>
              <p:nvPr/>
            </p:nvSpPr>
            <p:spPr>
              <a:xfrm>
                <a:off x="446336" y="1293287"/>
                <a:ext cx="636228" cy="370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</a:rPr>
                  <a:t>03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Agrupar 11"/>
          <p:cNvGrpSpPr/>
          <p:nvPr/>
        </p:nvGrpSpPr>
        <p:grpSpPr>
          <a:xfrm>
            <a:off x="5941733" y="2822892"/>
            <a:ext cx="4308275" cy="1570200"/>
            <a:chOff x="4692348" y="3405605"/>
            <a:chExt cx="4308275" cy="1570200"/>
          </a:xfrm>
        </p:grpSpPr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791B22E1-9C48-BFC4-83F4-4398B05563BA}"/>
                </a:ext>
              </a:extLst>
            </p:cNvPr>
            <p:cNvSpPr txBox="1"/>
            <p:nvPr/>
          </p:nvSpPr>
          <p:spPr>
            <a:xfrm>
              <a:off x="4733120" y="3714007"/>
              <a:ext cx="4267503" cy="1261798"/>
            </a:xfrm>
            <a:prstGeom prst="roundRect">
              <a:avLst/>
            </a:prstGeom>
            <a:solidFill>
              <a:srgbClr val="054843">
                <a:alpha val="95000"/>
              </a:srgbClr>
            </a:solidFill>
            <a:ln>
              <a:noFill/>
            </a:ln>
            <a:effectLst>
              <a:outerShdw blurRad="266700" dir="13500000" sy="23000" kx="1200000" algn="br" rotWithShape="0">
                <a:prstClr val="black">
                  <a:alpha val="33000"/>
                </a:prstClr>
              </a:outerShdw>
              <a:reflection blurRad="71777" stA="20000" endPos="26231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DF9"/>
                  </a:solidFill>
                  <a:effectLst/>
                  <a:uLnTx/>
                  <a:uFillTx/>
                  <a:latin typeface="Montserrat" pitchFamily="2" charset="7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defRPr/>
              </a:pPr>
              <a:r>
                <a:rPr lang="pt-BR" sz="1600" b="0" dirty="0" smtClean="0"/>
                <a:t>Volume após aquisição da nova revenda:</a:t>
              </a:r>
            </a:p>
            <a:p>
              <a:pPr>
                <a:defRPr/>
              </a:pPr>
              <a:r>
                <a:rPr lang="pt-BR" dirty="0" smtClean="0"/>
                <a:t>104 </a:t>
              </a:r>
              <a:r>
                <a:rPr lang="pt-BR" dirty="0" smtClean="0"/>
                <a:t>mil P13 no RN;</a:t>
              </a:r>
            </a:p>
            <a:p>
              <a:pPr>
                <a:defRPr/>
              </a:pPr>
              <a:r>
                <a:rPr lang="pt-BR" dirty="0" smtClean="0"/>
                <a:t>10 </a:t>
              </a:r>
              <a:r>
                <a:rPr lang="pt-BR" dirty="0" smtClean="0"/>
                <a:t>mil P13 na PB;</a:t>
              </a:r>
            </a:p>
            <a:p>
              <a:pPr>
                <a:defRPr/>
              </a:pPr>
              <a:r>
                <a:rPr lang="pt-BR" dirty="0" smtClean="0"/>
                <a:t>Total 107 mil P13 / 1.391 t.</a:t>
              </a:r>
              <a:endParaRPr lang="pt-BR" dirty="0"/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D12AF5D4-CD61-F20B-86F4-45C3BD634197}"/>
                </a:ext>
              </a:extLst>
            </p:cNvPr>
            <p:cNvGrpSpPr/>
            <p:nvPr/>
          </p:nvGrpSpPr>
          <p:grpSpPr>
            <a:xfrm rot="21398291">
              <a:off x="4692348" y="3405605"/>
              <a:ext cx="824612" cy="378205"/>
              <a:chOff x="366530" y="1324686"/>
              <a:chExt cx="856902" cy="367710"/>
            </a:xfrm>
          </p:grpSpPr>
          <p:sp>
            <p:nvSpPr>
              <p:cNvPr id="63" name="Forma Livre 18">
                <a:extLst>
                  <a:ext uri="{FF2B5EF4-FFF2-40B4-BE49-F238E27FC236}">
                    <a16:creationId xmlns:a16="http://schemas.microsoft.com/office/drawing/2014/main" id="{50B751D7-9C95-0E2B-5253-385FCC2CC698}"/>
                  </a:ext>
                </a:extLst>
              </p:cNvPr>
              <p:cNvSpPr/>
              <p:nvPr/>
            </p:nvSpPr>
            <p:spPr>
              <a:xfrm rot="16200000">
                <a:off x="611126" y="1080090"/>
                <a:ext cx="367710" cy="856902"/>
              </a:xfrm>
              <a:custGeom>
                <a:avLst/>
                <a:gdLst>
                  <a:gd name="connsiteX0" fmla="*/ 81245 w 351526"/>
                  <a:gd name="connsiteY0" fmla="*/ 0 h 592133"/>
                  <a:gd name="connsiteX1" fmla="*/ 282470 w 351526"/>
                  <a:gd name="connsiteY1" fmla="*/ 592134 h 592133"/>
                  <a:gd name="connsiteX2" fmla="*/ 81245 w 351526"/>
                  <a:gd name="connsiteY2" fmla="*/ 0 h 59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526" h="592133">
                    <a:moveTo>
                      <a:pt x="81245" y="0"/>
                    </a:moveTo>
                    <a:cubicBezTo>
                      <a:pt x="-181081" y="445526"/>
                      <a:pt x="275138" y="590505"/>
                      <a:pt x="282470" y="592134"/>
                    </a:cubicBezTo>
                    <a:cubicBezTo>
                      <a:pt x="508951" y="176744"/>
                      <a:pt x="108129" y="8959"/>
                      <a:pt x="81245" y="0"/>
                    </a:cubicBezTo>
                    <a:close/>
                  </a:path>
                </a:pathLst>
              </a:custGeom>
              <a:solidFill>
                <a:srgbClr val="F68936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8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E71CFADC-6CB0-A38A-EB9D-289AF5A92361}"/>
                  </a:ext>
                </a:extLst>
              </p:cNvPr>
              <p:cNvSpPr txBox="1"/>
              <p:nvPr/>
            </p:nvSpPr>
            <p:spPr>
              <a:xfrm>
                <a:off x="480769" y="1350490"/>
                <a:ext cx="628422" cy="341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</a:rPr>
                  <a:t>05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" name="Agrupar 64"/>
          <p:cNvGrpSpPr/>
          <p:nvPr/>
        </p:nvGrpSpPr>
        <p:grpSpPr>
          <a:xfrm>
            <a:off x="5935938" y="4485967"/>
            <a:ext cx="5467939" cy="2231291"/>
            <a:chOff x="4695956" y="3521993"/>
            <a:chExt cx="4304667" cy="1453812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791B22E1-9C48-BFC4-83F4-4398B05563BA}"/>
                </a:ext>
              </a:extLst>
            </p:cNvPr>
            <p:cNvSpPr txBox="1"/>
            <p:nvPr/>
          </p:nvSpPr>
          <p:spPr>
            <a:xfrm>
              <a:off x="4733120" y="3714007"/>
              <a:ext cx="4267503" cy="1261798"/>
            </a:xfrm>
            <a:prstGeom prst="roundRect">
              <a:avLst/>
            </a:prstGeom>
            <a:solidFill>
              <a:srgbClr val="054843">
                <a:alpha val="95000"/>
              </a:srgbClr>
            </a:solidFill>
            <a:ln>
              <a:noFill/>
            </a:ln>
            <a:effectLst>
              <a:outerShdw blurRad="266700" dir="13500000" sy="23000" kx="1200000" algn="br" rotWithShape="0">
                <a:prstClr val="black">
                  <a:alpha val="33000"/>
                </a:prstClr>
              </a:outerShdw>
              <a:reflection blurRad="71777" stA="20000" endPos="26231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DF9"/>
                  </a:solidFill>
                  <a:effectLst/>
                  <a:uLnTx/>
                  <a:uFillTx/>
                  <a:latin typeface="Montserrat" pitchFamily="2" charset="7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sz="1800" u="sng" dirty="0"/>
                <a:t>Diretoria: 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pt-BR" sz="1600" b="0" dirty="0"/>
                <a:t>No mês de Março estava entre o TOP 10 = 828 t;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pt-BR" sz="1600" b="0" dirty="0"/>
                <a:t>No mês de Abril ficará no </a:t>
              </a:r>
              <a:r>
                <a:rPr lang="pt-BR" sz="1600" u="sng" dirty="0"/>
                <a:t>TOP 03 = 1.391 t</a:t>
              </a:r>
              <a:r>
                <a:rPr lang="pt-BR" sz="1600" u="sng" dirty="0" smtClean="0"/>
                <a:t>.;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endParaRPr lang="pt-BR" sz="1600" u="sng" dirty="0"/>
            </a:p>
            <a:p>
              <a:r>
                <a:rPr lang="pt-BR" sz="1800" u="sng" dirty="0"/>
                <a:t>GMR: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pt-BR" sz="1600" b="0" dirty="0"/>
                <a:t>No mês de Março estava entre o TOP 03 = 828 t.;</a:t>
              </a:r>
            </a:p>
            <a:p>
              <a:pPr marL="285750" indent="-285750" algn="l">
                <a:buFont typeface="Wingdings" panose="05000000000000000000" pitchFamily="2" charset="2"/>
                <a:buChar char="ü"/>
              </a:pPr>
              <a:r>
                <a:rPr lang="pt-BR" sz="1600" b="0" dirty="0"/>
                <a:t>No mês de Abril ficará no </a:t>
              </a:r>
              <a:r>
                <a:rPr lang="pt-BR" sz="1600" u="sng" dirty="0"/>
                <a:t>TOP 02 = 1.391 t.</a:t>
              </a:r>
              <a:r>
                <a:rPr lang="pt-BR" sz="1600" b="0" dirty="0"/>
                <a:t>;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D12AF5D4-CD61-F20B-86F4-45C3BD634197}"/>
                </a:ext>
              </a:extLst>
            </p:cNvPr>
            <p:cNvGrpSpPr/>
            <p:nvPr/>
          </p:nvGrpSpPr>
          <p:grpSpPr>
            <a:xfrm rot="21398291">
              <a:off x="4695956" y="3521993"/>
              <a:ext cx="700713" cy="271893"/>
              <a:chOff x="366531" y="1434410"/>
              <a:chExt cx="728151" cy="264348"/>
            </a:xfrm>
          </p:grpSpPr>
          <p:sp>
            <p:nvSpPr>
              <p:cNvPr id="68" name="Forma Livre 18">
                <a:extLst>
                  <a:ext uri="{FF2B5EF4-FFF2-40B4-BE49-F238E27FC236}">
                    <a16:creationId xmlns:a16="http://schemas.microsoft.com/office/drawing/2014/main" id="{50B751D7-9C95-0E2B-5253-385FCC2CC698}"/>
                  </a:ext>
                </a:extLst>
              </p:cNvPr>
              <p:cNvSpPr/>
              <p:nvPr/>
            </p:nvSpPr>
            <p:spPr>
              <a:xfrm rot="16200000">
                <a:off x="601616" y="1199325"/>
                <a:ext cx="257982" cy="728151"/>
              </a:xfrm>
              <a:custGeom>
                <a:avLst/>
                <a:gdLst>
                  <a:gd name="connsiteX0" fmla="*/ 81245 w 351526"/>
                  <a:gd name="connsiteY0" fmla="*/ 0 h 592133"/>
                  <a:gd name="connsiteX1" fmla="*/ 282470 w 351526"/>
                  <a:gd name="connsiteY1" fmla="*/ 592134 h 592133"/>
                  <a:gd name="connsiteX2" fmla="*/ 81245 w 351526"/>
                  <a:gd name="connsiteY2" fmla="*/ 0 h 59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526" h="592133">
                    <a:moveTo>
                      <a:pt x="81245" y="0"/>
                    </a:moveTo>
                    <a:cubicBezTo>
                      <a:pt x="-181081" y="445526"/>
                      <a:pt x="275138" y="590505"/>
                      <a:pt x="282470" y="592134"/>
                    </a:cubicBezTo>
                    <a:cubicBezTo>
                      <a:pt x="508951" y="176744"/>
                      <a:pt x="108129" y="8959"/>
                      <a:pt x="81245" y="0"/>
                    </a:cubicBezTo>
                    <a:close/>
                  </a:path>
                </a:pathLst>
              </a:custGeom>
              <a:solidFill>
                <a:srgbClr val="F68936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8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71CFADC-6CB0-A38A-EB9D-289AF5A92361}"/>
                  </a:ext>
                </a:extLst>
              </p:cNvPr>
              <p:cNvSpPr txBox="1"/>
              <p:nvPr/>
            </p:nvSpPr>
            <p:spPr>
              <a:xfrm>
                <a:off x="412388" y="1474544"/>
                <a:ext cx="661208" cy="224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5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</a:rPr>
                  <a:t>06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81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/>
          <p:cNvSpPr/>
          <p:nvPr/>
        </p:nvSpPr>
        <p:spPr>
          <a:xfrm>
            <a:off x="56390" y="226086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01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6390" y="2380848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02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56390" y="4837677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03</a:t>
            </a:r>
            <a:endParaRPr lang="pt-BR" sz="1400" b="1" dirty="0">
              <a:solidFill>
                <a:schemeClr val="tx1"/>
              </a:solidFill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3304903" y="359274"/>
            <a:ext cx="8887097" cy="5766695"/>
            <a:chOff x="3226526" y="1023711"/>
            <a:chExt cx="8965474" cy="5746113"/>
          </a:xfrm>
        </p:grpSpPr>
        <p:pic>
          <p:nvPicPr>
            <p:cNvPr id="40" name="Imagem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6526" y="1023711"/>
              <a:ext cx="8965474" cy="5746113"/>
            </a:xfrm>
            <a:prstGeom prst="rect">
              <a:avLst/>
            </a:prstGeom>
          </p:spPr>
        </p:pic>
        <p:sp>
          <p:nvSpPr>
            <p:cNvPr id="41" name="Elipse 40"/>
            <p:cNvSpPr/>
            <p:nvPr/>
          </p:nvSpPr>
          <p:spPr>
            <a:xfrm>
              <a:off x="6139544" y="2134054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1</a:t>
              </a:r>
              <a:r>
                <a:rPr lang="pt-BR" sz="1100" b="1" dirty="0" smtClean="0">
                  <a:solidFill>
                    <a:schemeClr val="tx1"/>
                  </a:solidFill>
                </a:rPr>
                <a:t>1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10805109" y="3013166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06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Elipse 42"/>
            <p:cNvSpPr/>
            <p:nvPr/>
          </p:nvSpPr>
          <p:spPr>
            <a:xfrm>
              <a:off x="11450430" y="4016195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04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Elipse 43"/>
            <p:cNvSpPr/>
            <p:nvPr/>
          </p:nvSpPr>
          <p:spPr>
            <a:xfrm>
              <a:off x="10639026" y="3918223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05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Elipse 44"/>
            <p:cNvSpPr/>
            <p:nvPr/>
          </p:nvSpPr>
          <p:spPr>
            <a:xfrm>
              <a:off x="6914606" y="2874357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10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>
              <a:off x="9801497" y="3754936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07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8930642" y="3385913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08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7994470" y="3222627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09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10738110" y="5233850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03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9331235" y="4720044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01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10437665" y="4793218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02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CaixaDeTexto 51"/>
          <p:cNvSpPr txBox="1"/>
          <p:nvPr/>
        </p:nvSpPr>
        <p:spPr>
          <a:xfrm>
            <a:off x="780131" y="2380848"/>
            <a:ext cx="35925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HUMBERTO ADRIANO DA SILVA JUNIOR </a:t>
            </a:r>
            <a:r>
              <a:rPr lang="pt-BR" sz="1600" dirty="0" smtClean="0"/>
              <a:t>Cidade: Santo Antônio/RN;</a:t>
            </a:r>
          </a:p>
          <a:p>
            <a:r>
              <a:rPr lang="pt-BR" sz="1600" dirty="0" smtClean="0"/>
              <a:t>Classe III;</a:t>
            </a:r>
            <a:endParaRPr lang="pt-BR" sz="16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780132" y="4759299"/>
            <a:ext cx="3675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HUMBERTO </a:t>
            </a:r>
            <a:r>
              <a:rPr lang="pt-BR" sz="1600" b="1" dirty="0" smtClean="0"/>
              <a:t>ADRIANO DA SILVA </a:t>
            </a:r>
            <a:r>
              <a:rPr lang="pt-BR" sz="1600" b="1" dirty="0"/>
              <a:t>JUNIOR </a:t>
            </a:r>
            <a:r>
              <a:rPr lang="pt-BR" sz="1600" dirty="0" smtClean="0"/>
              <a:t>Cidade: Nova Cruz/RN;</a:t>
            </a:r>
          </a:p>
          <a:p>
            <a:r>
              <a:rPr lang="pt-BR" sz="1600" dirty="0" smtClean="0"/>
              <a:t>Classe III;</a:t>
            </a:r>
            <a:endParaRPr lang="pt-BR" sz="16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780132" y="226086"/>
            <a:ext cx="3675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HUMBERTO ADRIANO DA SILVA JUNIOR </a:t>
            </a:r>
            <a:r>
              <a:rPr lang="pt-BR" sz="1600" dirty="0" smtClean="0"/>
              <a:t>Cidade: Santa Cruz/RN;</a:t>
            </a:r>
          </a:p>
          <a:p>
            <a:r>
              <a:rPr lang="pt-BR" sz="1600" dirty="0" smtClean="0"/>
              <a:t>Classe V;</a:t>
            </a:r>
            <a:endParaRPr lang="pt-BR" sz="1600" dirty="0"/>
          </a:p>
        </p:txBody>
      </p:sp>
      <p:pic>
        <p:nvPicPr>
          <p:cNvPr id="58" name="Picture 2" descr="Copa Energia Logo PNG Vector (CDR) Free Download">
            <a:extLst>
              <a:ext uri="{FF2B5EF4-FFF2-40B4-BE49-F238E27FC236}">
                <a16:creationId xmlns:a16="http://schemas.microsoft.com/office/drawing/2014/main" id="{6B8D46EB-C3CA-4928-ACC1-644B6980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85" y="113476"/>
            <a:ext cx="1665055" cy="6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791B22E1-9C48-BFC4-83F4-4398B05563BA}"/>
              </a:ext>
            </a:extLst>
          </p:cNvPr>
          <p:cNvSpPr txBox="1"/>
          <p:nvPr/>
        </p:nvSpPr>
        <p:spPr>
          <a:xfrm>
            <a:off x="5724420" y="77145"/>
            <a:ext cx="4048062" cy="472118"/>
          </a:xfrm>
          <a:prstGeom prst="roundRect">
            <a:avLst/>
          </a:prstGeom>
          <a:solidFill>
            <a:srgbClr val="054843">
              <a:alpha val="95000"/>
            </a:srgbClr>
          </a:solidFill>
          <a:ln>
            <a:noFill/>
          </a:ln>
          <a:effectLst>
            <a:outerShdw blurRad="266700" dir="13500000" sy="23000" kx="1200000" algn="br" rotWithShape="0">
              <a:prstClr val="black">
                <a:alpha val="33000"/>
              </a:prstClr>
            </a:outerShdw>
            <a:reflection blurRad="71777" stA="20000" endPos="26231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Montserrat" pitchFamily="2" charset="7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u="sng" dirty="0" smtClean="0"/>
              <a:t>Mapa do RN x Depósitos próprios:</a:t>
            </a: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i="0" u="sng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Montserrat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31" y="1086577"/>
            <a:ext cx="2650829" cy="123911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1" y="3316170"/>
            <a:ext cx="2663264" cy="123628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30" y="5536283"/>
            <a:ext cx="2650829" cy="12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/>
          <p:cNvSpPr/>
          <p:nvPr/>
        </p:nvSpPr>
        <p:spPr>
          <a:xfrm>
            <a:off x="56390" y="226086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04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6390" y="2433100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05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56390" y="4736218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06</a:t>
            </a:r>
            <a:endParaRPr lang="pt-BR" sz="1400" b="1" dirty="0">
              <a:solidFill>
                <a:schemeClr val="tx1"/>
              </a:solidFill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3095898" y="438162"/>
            <a:ext cx="9096102" cy="5923449"/>
            <a:chOff x="3226526" y="1023711"/>
            <a:chExt cx="8965474" cy="5746113"/>
          </a:xfrm>
        </p:grpSpPr>
        <p:pic>
          <p:nvPicPr>
            <p:cNvPr id="40" name="Imagem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6526" y="1023711"/>
              <a:ext cx="8965474" cy="5746113"/>
            </a:xfrm>
            <a:prstGeom prst="rect">
              <a:avLst/>
            </a:prstGeom>
          </p:spPr>
        </p:pic>
        <p:sp>
          <p:nvSpPr>
            <p:cNvPr id="41" name="Elipse 40"/>
            <p:cNvSpPr/>
            <p:nvPr/>
          </p:nvSpPr>
          <p:spPr>
            <a:xfrm>
              <a:off x="6139544" y="2134054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1</a:t>
              </a:r>
              <a:r>
                <a:rPr lang="pt-BR" sz="1100" b="1" dirty="0" smtClean="0">
                  <a:solidFill>
                    <a:schemeClr val="tx1"/>
                  </a:solidFill>
                </a:rPr>
                <a:t>1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10805109" y="3013166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06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Elipse 42"/>
            <p:cNvSpPr/>
            <p:nvPr/>
          </p:nvSpPr>
          <p:spPr>
            <a:xfrm>
              <a:off x="11450430" y="4016195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04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Elipse 43"/>
            <p:cNvSpPr/>
            <p:nvPr/>
          </p:nvSpPr>
          <p:spPr>
            <a:xfrm>
              <a:off x="10639026" y="3918223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05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Elipse 44"/>
            <p:cNvSpPr/>
            <p:nvPr/>
          </p:nvSpPr>
          <p:spPr>
            <a:xfrm>
              <a:off x="6914606" y="2874357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10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>
              <a:off x="9801497" y="3754936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07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8930642" y="3385913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08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7994470" y="3222627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09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10738110" y="5233850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03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9331235" y="4720044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01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10437665" y="4793218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02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CaixaDeTexto 51"/>
          <p:cNvSpPr txBox="1"/>
          <p:nvPr/>
        </p:nvSpPr>
        <p:spPr>
          <a:xfrm>
            <a:off x="661632" y="2433100"/>
            <a:ext cx="32395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 A DA SILVA JUNIOR COM </a:t>
            </a:r>
            <a:r>
              <a:rPr lang="pt-BR" sz="1600" b="1" dirty="0" smtClean="0"/>
              <a:t>GAS </a:t>
            </a:r>
            <a:r>
              <a:rPr lang="pt-BR" sz="1600" dirty="0" smtClean="0"/>
              <a:t>Cidade: Macaíba/RN;</a:t>
            </a:r>
          </a:p>
          <a:p>
            <a:r>
              <a:rPr lang="pt-BR" sz="1600" dirty="0" smtClean="0"/>
              <a:t>Classe IV;</a:t>
            </a:r>
            <a:endParaRPr lang="pt-BR" sz="16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684120" y="4736218"/>
            <a:ext cx="3334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HUMBERTO ADRIANO </a:t>
            </a:r>
            <a:r>
              <a:rPr lang="pt-BR" sz="1600" b="1" dirty="0" smtClean="0"/>
              <a:t>JUNIOR  </a:t>
            </a:r>
            <a:r>
              <a:rPr lang="pt-BR" sz="1600" dirty="0" smtClean="0"/>
              <a:t>Cidade: Ceará Mirim/RN;</a:t>
            </a:r>
          </a:p>
          <a:p>
            <a:r>
              <a:rPr lang="pt-BR" sz="1600" dirty="0" smtClean="0"/>
              <a:t>Classe III;</a:t>
            </a:r>
            <a:endParaRPr lang="pt-BR" sz="16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661632" y="226086"/>
            <a:ext cx="32395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 S COMERCIO DE GAS </a:t>
            </a:r>
            <a:r>
              <a:rPr lang="pt-BR" sz="1600" b="1" dirty="0" smtClean="0"/>
              <a:t>LTDA  </a:t>
            </a:r>
            <a:r>
              <a:rPr lang="pt-BR" sz="1600" dirty="0" smtClean="0"/>
              <a:t>Cidade: Parnamirim/RN;</a:t>
            </a:r>
          </a:p>
          <a:p>
            <a:r>
              <a:rPr lang="pt-BR" sz="1600" dirty="0" smtClean="0"/>
              <a:t>Classe IV;</a:t>
            </a:r>
            <a:endParaRPr lang="pt-BR" sz="1600" dirty="0"/>
          </a:p>
        </p:txBody>
      </p:sp>
      <p:pic>
        <p:nvPicPr>
          <p:cNvPr id="58" name="Picture 2" descr="Copa Energia Logo PNG Vector (CDR) Free Download">
            <a:extLst>
              <a:ext uri="{FF2B5EF4-FFF2-40B4-BE49-F238E27FC236}">
                <a16:creationId xmlns:a16="http://schemas.microsoft.com/office/drawing/2014/main" id="{6B8D46EB-C3CA-4928-ACC1-644B6980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85" y="113476"/>
            <a:ext cx="1665055" cy="6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91B22E1-9C48-BFC4-83F4-4398B05563BA}"/>
              </a:ext>
            </a:extLst>
          </p:cNvPr>
          <p:cNvSpPr txBox="1"/>
          <p:nvPr/>
        </p:nvSpPr>
        <p:spPr>
          <a:xfrm>
            <a:off x="5724420" y="77145"/>
            <a:ext cx="4048062" cy="472118"/>
          </a:xfrm>
          <a:prstGeom prst="roundRect">
            <a:avLst/>
          </a:prstGeom>
          <a:solidFill>
            <a:srgbClr val="054843">
              <a:alpha val="95000"/>
            </a:srgbClr>
          </a:solidFill>
          <a:ln>
            <a:noFill/>
          </a:ln>
          <a:effectLst>
            <a:outerShdw blurRad="266700" dir="13500000" sy="23000" kx="1200000" algn="br" rotWithShape="0">
              <a:prstClr val="black">
                <a:alpha val="33000"/>
              </a:prstClr>
            </a:outerShdw>
            <a:reflection blurRad="71777" stA="20000" endPos="26231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Montserrat" pitchFamily="2" charset="7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u="sng" dirty="0" smtClean="0"/>
              <a:t>Mapa do RN x Depósitos próprios:</a:t>
            </a: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i="0" u="sng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Montserrat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08" y="3380207"/>
            <a:ext cx="2635807" cy="1205016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20" y="5587715"/>
            <a:ext cx="2609683" cy="121803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20" y="1055040"/>
            <a:ext cx="2628933" cy="11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/>
          <p:cNvSpPr/>
          <p:nvPr/>
        </p:nvSpPr>
        <p:spPr>
          <a:xfrm>
            <a:off x="56390" y="226086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07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6390" y="2380848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08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56390" y="4736218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09</a:t>
            </a:r>
            <a:endParaRPr lang="pt-BR" sz="1400" b="1" dirty="0">
              <a:solidFill>
                <a:schemeClr val="tx1"/>
              </a:solidFill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3095898" y="438162"/>
            <a:ext cx="9096102" cy="5923449"/>
            <a:chOff x="3226526" y="1023711"/>
            <a:chExt cx="8965474" cy="5746113"/>
          </a:xfrm>
        </p:grpSpPr>
        <p:pic>
          <p:nvPicPr>
            <p:cNvPr id="40" name="Imagem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6526" y="1023711"/>
              <a:ext cx="8965474" cy="5746113"/>
            </a:xfrm>
            <a:prstGeom prst="rect">
              <a:avLst/>
            </a:prstGeom>
          </p:spPr>
        </p:pic>
        <p:sp>
          <p:nvSpPr>
            <p:cNvPr id="41" name="Elipse 40"/>
            <p:cNvSpPr/>
            <p:nvPr/>
          </p:nvSpPr>
          <p:spPr>
            <a:xfrm>
              <a:off x="6139544" y="2134054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1</a:t>
              </a:r>
              <a:r>
                <a:rPr lang="pt-BR" sz="1100" b="1" dirty="0" smtClean="0">
                  <a:solidFill>
                    <a:schemeClr val="tx1"/>
                  </a:solidFill>
                </a:rPr>
                <a:t>1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10805109" y="3013166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06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Elipse 42"/>
            <p:cNvSpPr/>
            <p:nvPr/>
          </p:nvSpPr>
          <p:spPr>
            <a:xfrm>
              <a:off x="11450430" y="4016195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04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Elipse 43"/>
            <p:cNvSpPr/>
            <p:nvPr/>
          </p:nvSpPr>
          <p:spPr>
            <a:xfrm>
              <a:off x="10639026" y="3918223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05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Elipse 44"/>
            <p:cNvSpPr/>
            <p:nvPr/>
          </p:nvSpPr>
          <p:spPr>
            <a:xfrm>
              <a:off x="6914606" y="2874357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10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>
              <a:off x="9801497" y="3754936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07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8930642" y="3385913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08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7994470" y="3222627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09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10738110" y="5233850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03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9331235" y="4720044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01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10437665" y="4793218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02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CaixaDeTexto 51"/>
          <p:cNvSpPr txBox="1"/>
          <p:nvPr/>
        </p:nvSpPr>
        <p:spPr>
          <a:xfrm>
            <a:off x="648568" y="2380848"/>
            <a:ext cx="35066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 A DA SILVA JUNIOR COM </a:t>
            </a:r>
            <a:r>
              <a:rPr lang="pt-BR" sz="1600" b="1" dirty="0" smtClean="0"/>
              <a:t>GAS  </a:t>
            </a:r>
            <a:r>
              <a:rPr lang="pt-BR" sz="1600" dirty="0" smtClean="0"/>
              <a:t>Cidade: Lajes/RN;</a:t>
            </a:r>
          </a:p>
          <a:p>
            <a:r>
              <a:rPr lang="pt-BR" sz="1600" dirty="0" smtClean="0"/>
              <a:t>Classe III;</a:t>
            </a:r>
            <a:endParaRPr lang="pt-BR" sz="16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648569" y="4683966"/>
            <a:ext cx="32395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 A DA SILVA JUNIOR COM </a:t>
            </a:r>
            <a:r>
              <a:rPr lang="pt-BR" sz="1600" b="1" dirty="0" smtClean="0"/>
              <a:t>GAS </a:t>
            </a:r>
            <a:r>
              <a:rPr lang="pt-BR" sz="1600" dirty="0" smtClean="0"/>
              <a:t>Cidade: Angicos/RN;</a:t>
            </a:r>
          </a:p>
          <a:p>
            <a:r>
              <a:rPr lang="pt-BR" sz="1600" dirty="0" smtClean="0"/>
              <a:t>Classe III;</a:t>
            </a:r>
            <a:endParaRPr lang="pt-BR" sz="16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648568" y="226086"/>
            <a:ext cx="35446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HUMBERTO ADRIANO DA SILVA JUNIOR </a:t>
            </a:r>
            <a:r>
              <a:rPr lang="pt-BR" sz="1600" dirty="0" smtClean="0"/>
              <a:t>Cidade: São Paulo Potengi/RN;</a:t>
            </a:r>
          </a:p>
          <a:p>
            <a:r>
              <a:rPr lang="pt-BR" sz="1600" dirty="0" smtClean="0"/>
              <a:t>Classe III;</a:t>
            </a:r>
            <a:endParaRPr lang="pt-BR" sz="1600" dirty="0"/>
          </a:p>
        </p:txBody>
      </p:sp>
      <p:pic>
        <p:nvPicPr>
          <p:cNvPr id="58" name="Picture 2" descr="Copa Energia Logo PNG Vector (CDR) Free Download">
            <a:extLst>
              <a:ext uri="{FF2B5EF4-FFF2-40B4-BE49-F238E27FC236}">
                <a16:creationId xmlns:a16="http://schemas.microsoft.com/office/drawing/2014/main" id="{6B8D46EB-C3CA-4928-ACC1-644B6980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85" y="113476"/>
            <a:ext cx="1665055" cy="6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91B22E1-9C48-BFC4-83F4-4398B05563BA}"/>
              </a:ext>
            </a:extLst>
          </p:cNvPr>
          <p:cNvSpPr txBox="1"/>
          <p:nvPr/>
        </p:nvSpPr>
        <p:spPr>
          <a:xfrm>
            <a:off x="5724420" y="77145"/>
            <a:ext cx="4048062" cy="472118"/>
          </a:xfrm>
          <a:prstGeom prst="roundRect">
            <a:avLst/>
          </a:prstGeom>
          <a:solidFill>
            <a:srgbClr val="054843">
              <a:alpha val="95000"/>
            </a:srgbClr>
          </a:solidFill>
          <a:ln>
            <a:noFill/>
          </a:ln>
          <a:effectLst>
            <a:outerShdw blurRad="266700" dir="13500000" sy="23000" kx="1200000" algn="br" rotWithShape="0">
              <a:prstClr val="black">
                <a:alpha val="33000"/>
              </a:prstClr>
            </a:outerShdw>
            <a:reflection blurRad="71777" stA="20000" endPos="26231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Montserrat" pitchFamily="2" charset="7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u="sng" dirty="0" smtClean="0"/>
              <a:t>Mapa do RN x Depósitos próprios:</a:t>
            </a: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i="0" u="sng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Montserrat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0" y="1015707"/>
            <a:ext cx="2603149" cy="12717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68" y="3300498"/>
            <a:ext cx="2682461" cy="125130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08" y="5545740"/>
            <a:ext cx="2660464" cy="12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/>
          <p:cNvSpPr/>
          <p:nvPr/>
        </p:nvSpPr>
        <p:spPr>
          <a:xfrm>
            <a:off x="56390" y="720998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10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6390" y="4253112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11</a:t>
            </a:r>
            <a:endParaRPr lang="pt-BR" sz="1400" b="1" dirty="0">
              <a:solidFill>
                <a:schemeClr val="tx1"/>
              </a:solidFill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3095898" y="438162"/>
            <a:ext cx="9096102" cy="5923449"/>
            <a:chOff x="3226526" y="1023711"/>
            <a:chExt cx="8965474" cy="5746113"/>
          </a:xfrm>
        </p:grpSpPr>
        <p:pic>
          <p:nvPicPr>
            <p:cNvPr id="40" name="Imagem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6526" y="1023711"/>
              <a:ext cx="8965474" cy="5746113"/>
            </a:xfrm>
            <a:prstGeom prst="rect">
              <a:avLst/>
            </a:prstGeom>
          </p:spPr>
        </p:pic>
        <p:sp>
          <p:nvSpPr>
            <p:cNvPr id="41" name="Elipse 40"/>
            <p:cNvSpPr/>
            <p:nvPr/>
          </p:nvSpPr>
          <p:spPr>
            <a:xfrm>
              <a:off x="6139544" y="2134054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>
                  <a:solidFill>
                    <a:schemeClr val="tx1"/>
                  </a:solidFill>
                </a:rPr>
                <a:t>1</a:t>
              </a:r>
              <a:r>
                <a:rPr lang="pt-BR" sz="1100" b="1" dirty="0" smtClean="0">
                  <a:solidFill>
                    <a:schemeClr val="tx1"/>
                  </a:solidFill>
                </a:rPr>
                <a:t>1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10805109" y="3013166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06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Elipse 42"/>
            <p:cNvSpPr/>
            <p:nvPr/>
          </p:nvSpPr>
          <p:spPr>
            <a:xfrm>
              <a:off x="11450430" y="4016195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04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Elipse 43"/>
            <p:cNvSpPr/>
            <p:nvPr/>
          </p:nvSpPr>
          <p:spPr>
            <a:xfrm>
              <a:off x="10639026" y="3918223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05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Elipse 44"/>
            <p:cNvSpPr/>
            <p:nvPr/>
          </p:nvSpPr>
          <p:spPr>
            <a:xfrm>
              <a:off x="6914606" y="2874357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10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>
              <a:off x="9801497" y="3754936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07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8930642" y="3385913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08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7994470" y="3222627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09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10738110" y="5233850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03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9331235" y="4720044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01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10437665" y="4793218"/>
              <a:ext cx="470262" cy="32657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02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CaixaDeTexto 51"/>
          <p:cNvSpPr txBox="1"/>
          <p:nvPr/>
        </p:nvSpPr>
        <p:spPr>
          <a:xfrm>
            <a:off x="704513" y="4146318"/>
            <a:ext cx="32395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/>
              <a:t>ALTO OESTE GAS LTDA</a:t>
            </a:r>
          </a:p>
          <a:p>
            <a:r>
              <a:rPr lang="pt-BR" sz="1600" dirty="0" smtClean="0"/>
              <a:t>Cidade: Mossoró/RN;</a:t>
            </a:r>
          </a:p>
          <a:p>
            <a:r>
              <a:rPr lang="pt-BR" sz="1600" dirty="0" smtClean="0"/>
              <a:t>Classe IV;</a:t>
            </a:r>
            <a:endParaRPr lang="pt-BR" sz="1600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704513" y="614204"/>
            <a:ext cx="32395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 A DA SILVA JUNIOR COM </a:t>
            </a:r>
            <a:r>
              <a:rPr lang="pt-BR" sz="1600" b="1" dirty="0" smtClean="0"/>
              <a:t>GAS </a:t>
            </a:r>
            <a:r>
              <a:rPr lang="pt-BR" sz="1600" dirty="0" smtClean="0"/>
              <a:t>Cidade: Assú/RN;</a:t>
            </a:r>
          </a:p>
          <a:p>
            <a:r>
              <a:rPr lang="pt-BR" sz="1600" dirty="0" smtClean="0"/>
              <a:t>Classe IV;</a:t>
            </a:r>
            <a:endParaRPr lang="pt-BR" sz="1600" dirty="0"/>
          </a:p>
        </p:txBody>
      </p:sp>
      <p:pic>
        <p:nvPicPr>
          <p:cNvPr id="58" name="Picture 2" descr="Copa Energia Logo PNG Vector (CDR) Free Download">
            <a:extLst>
              <a:ext uri="{FF2B5EF4-FFF2-40B4-BE49-F238E27FC236}">
                <a16:creationId xmlns:a16="http://schemas.microsoft.com/office/drawing/2014/main" id="{6B8D46EB-C3CA-4928-ACC1-644B6980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85" y="113476"/>
            <a:ext cx="1665055" cy="6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91B22E1-9C48-BFC4-83F4-4398B05563BA}"/>
              </a:ext>
            </a:extLst>
          </p:cNvPr>
          <p:cNvSpPr txBox="1"/>
          <p:nvPr/>
        </p:nvSpPr>
        <p:spPr>
          <a:xfrm>
            <a:off x="5724420" y="77145"/>
            <a:ext cx="4048062" cy="472118"/>
          </a:xfrm>
          <a:prstGeom prst="roundRect">
            <a:avLst/>
          </a:prstGeom>
          <a:solidFill>
            <a:srgbClr val="054843">
              <a:alpha val="95000"/>
            </a:srgbClr>
          </a:solidFill>
          <a:ln>
            <a:noFill/>
          </a:ln>
          <a:effectLst>
            <a:outerShdw blurRad="266700" dir="13500000" sy="23000" kx="1200000" algn="br" rotWithShape="0">
              <a:prstClr val="black">
                <a:alpha val="33000"/>
              </a:prstClr>
            </a:outerShdw>
            <a:reflection blurRad="71777" stA="20000" endPos="26231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Montserrat" pitchFamily="2" charset="7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u="sng" dirty="0" smtClean="0"/>
              <a:t>Mapa do RN x Depósitos próprios:</a:t>
            </a: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i="0" u="sng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Montserrat" pitchFamily="2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31" y="1611732"/>
            <a:ext cx="3042075" cy="118106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1" y="5260508"/>
            <a:ext cx="3042075" cy="12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6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opa Energia Logo PNG Vector (CDR) Free Download">
            <a:extLst>
              <a:ext uri="{FF2B5EF4-FFF2-40B4-BE49-F238E27FC236}">
                <a16:creationId xmlns:a16="http://schemas.microsoft.com/office/drawing/2014/main" id="{6B8D46EB-C3CA-4928-ACC1-644B6980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85" y="113476"/>
            <a:ext cx="1665055" cy="6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20"/>
          <p:cNvSpPr/>
          <p:nvPr/>
        </p:nvSpPr>
        <p:spPr>
          <a:xfrm>
            <a:off x="226921" y="363864"/>
            <a:ext cx="579118" cy="4128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01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41171" y="363864"/>
            <a:ext cx="323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/>
              <a:t>Abertura de 02 novas revendas;</a:t>
            </a:r>
          </a:p>
          <a:p>
            <a:r>
              <a:rPr lang="pt-BR" sz="1600" dirty="0" smtClean="0"/>
              <a:t>Cidade: Natal/RN;</a:t>
            </a:r>
          </a:p>
          <a:p>
            <a:r>
              <a:rPr lang="pt-BR" sz="1600" dirty="0" smtClean="0"/>
              <a:t>Classe IV e V;</a:t>
            </a:r>
            <a:endParaRPr lang="pt-BR" sz="1600" dirty="0"/>
          </a:p>
        </p:txBody>
      </p:sp>
      <p:sp>
        <p:nvSpPr>
          <p:cNvPr id="18" name="Elipse 17"/>
          <p:cNvSpPr/>
          <p:nvPr/>
        </p:nvSpPr>
        <p:spPr>
          <a:xfrm>
            <a:off x="226921" y="4272352"/>
            <a:ext cx="579118" cy="4128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02</a:t>
            </a:r>
            <a:endParaRPr lang="pt-BR" sz="1400" b="1" dirty="0">
              <a:solidFill>
                <a:schemeClr val="tx1"/>
              </a:solidFill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931920" y="1194861"/>
            <a:ext cx="8260080" cy="5252535"/>
            <a:chOff x="3931920" y="1194861"/>
            <a:chExt cx="8260080" cy="525253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1920" y="1194861"/>
              <a:ext cx="8260080" cy="5252535"/>
            </a:xfrm>
            <a:prstGeom prst="rect">
              <a:avLst/>
            </a:prstGeom>
          </p:spPr>
        </p:pic>
        <p:sp>
          <p:nvSpPr>
            <p:cNvPr id="36" name="Elipse 35"/>
            <p:cNvSpPr/>
            <p:nvPr/>
          </p:nvSpPr>
          <p:spPr>
            <a:xfrm>
              <a:off x="11255698" y="3296867"/>
              <a:ext cx="482828" cy="3027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01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/>
            <p:cNvSpPr/>
            <p:nvPr/>
          </p:nvSpPr>
          <p:spPr>
            <a:xfrm>
              <a:off x="11497112" y="3966947"/>
              <a:ext cx="482828" cy="3027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 dirty="0" smtClean="0">
                  <a:solidFill>
                    <a:schemeClr val="tx1"/>
                  </a:solidFill>
                </a:rPr>
                <a:t>02</a:t>
              </a:r>
              <a:endParaRPr lang="pt-BR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1B22E1-9C48-BFC4-83F4-4398B05563BA}"/>
              </a:ext>
            </a:extLst>
          </p:cNvPr>
          <p:cNvSpPr txBox="1"/>
          <p:nvPr/>
        </p:nvSpPr>
        <p:spPr>
          <a:xfrm>
            <a:off x="5384785" y="111607"/>
            <a:ext cx="4294791" cy="904132"/>
          </a:xfrm>
          <a:prstGeom prst="roundRect">
            <a:avLst/>
          </a:prstGeom>
          <a:solidFill>
            <a:srgbClr val="054843">
              <a:alpha val="95000"/>
            </a:srgbClr>
          </a:solidFill>
          <a:ln>
            <a:noFill/>
          </a:ln>
          <a:effectLst>
            <a:outerShdw blurRad="266700" dir="13500000" sy="23000" kx="1200000" algn="br" rotWithShape="0">
              <a:prstClr val="black">
                <a:alpha val="33000"/>
              </a:prstClr>
            </a:outerShdw>
            <a:reflection blurRad="71777" stA="20000" endPos="26231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Montserrat" pitchFamily="2" charset="7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600" u="sng" dirty="0" smtClean="0"/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u="sng" dirty="0" smtClean="0"/>
              <a:t>Abertura dos novos depósitos após aquisição da  nova revenda.</a:t>
            </a: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i="0" u="sng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Montserrat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866752" y="4269663"/>
            <a:ext cx="323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/>
              <a:t>Abertura de 02 novas revendas;</a:t>
            </a:r>
          </a:p>
          <a:p>
            <a:r>
              <a:rPr lang="pt-BR" sz="1600" dirty="0" smtClean="0"/>
              <a:t>Cidade: Parnamirim/RN;</a:t>
            </a:r>
          </a:p>
          <a:p>
            <a:r>
              <a:rPr lang="pt-BR" sz="1600" dirty="0" smtClean="0"/>
              <a:t>Classe III;</a:t>
            </a:r>
            <a:endParaRPr lang="pt-BR" sz="1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63" y="2501147"/>
            <a:ext cx="2683051" cy="121894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62" y="1200666"/>
            <a:ext cx="2650827" cy="118054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69" y="5065104"/>
            <a:ext cx="1998300" cy="11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opa Energia Logo PNG Vector (CDR) Free Download">
            <a:extLst>
              <a:ext uri="{FF2B5EF4-FFF2-40B4-BE49-F238E27FC236}">
                <a16:creationId xmlns:a16="http://schemas.microsoft.com/office/drawing/2014/main" id="{6B8D46EB-C3CA-4928-ACC1-644B6980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85" y="113476"/>
            <a:ext cx="1665055" cy="6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20"/>
          <p:cNvSpPr/>
          <p:nvPr/>
        </p:nvSpPr>
        <p:spPr>
          <a:xfrm>
            <a:off x="82297" y="954550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01</a:t>
            </a:r>
            <a:endParaRPr lang="pt-BR" sz="1400" b="1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72" y="1020762"/>
            <a:ext cx="8408493" cy="4739958"/>
          </a:xfrm>
          <a:prstGeom prst="rect">
            <a:avLst/>
          </a:prstGeom>
        </p:spPr>
      </p:pic>
      <p:sp>
        <p:nvSpPr>
          <p:cNvPr id="36" name="Elipse 35"/>
          <p:cNvSpPr/>
          <p:nvPr/>
        </p:nvSpPr>
        <p:spPr>
          <a:xfrm>
            <a:off x="4994368" y="2339493"/>
            <a:ext cx="465906" cy="2551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01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4295386" y="2752302"/>
            <a:ext cx="465906" cy="25517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smtClean="0">
                <a:solidFill>
                  <a:schemeClr val="tx1"/>
                </a:solidFill>
              </a:rPr>
              <a:t>02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82297" y="4363170"/>
            <a:ext cx="579118" cy="4128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02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806039" y="4363170"/>
            <a:ext cx="3596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HUMBERTO ADRIANO DA SILVA JUNIOR </a:t>
            </a:r>
            <a:r>
              <a:rPr lang="pt-BR" sz="1600" dirty="0" smtClean="0"/>
              <a:t>Cidade: Cajazeiras/PB – NOVA;</a:t>
            </a:r>
          </a:p>
          <a:p>
            <a:r>
              <a:rPr lang="pt-BR" sz="1600" dirty="0" smtClean="0"/>
              <a:t>Classe III;</a:t>
            </a:r>
            <a:endParaRPr lang="pt-BR" sz="16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1B22E1-9C48-BFC4-83F4-4398B05563BA}"/>
              </a:ext>
            </a:extLst>
          </p:cNvPr>
          <p:cNvSpPr txBox="1"/>
          <p:nvPr/>
        </p:nvSpPr>
        <p:spPr>
          <a:xfrm>
            <a:off x="5724420" y="77145"/>
            <a:ext cx="4048062" cy="472118"/>
          </a:xfrm>
          <a:prstGeom prst="roundRect">
            <a:avLst/>
          </a:prstGeom>
          <a:solidFill>
            <a:srgbClr val="054843">
              <a:alpha val="95000"/>
            </a:srgbClr>
          </a:solidFill>
          <a:ln>
            <a:noFill/>
          </a:ln>
          <a:effectLst>
            <a:outerShdw blurRad="266700" dir="13500000" sy="23000" kx="1200000" algn="br" rotWithShape="0">
              <a:prstClr val="black">
                <a:alpha val="33000"/>
              </a:prstClr>
            </a:outerShdw>
            <a:reflection blurRad="71777" stA="20000" endPos="26231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DF9"/>
                </a:solidFill>
                <a:effectLst/>
                <a:uLnTx/>
                <a:uFillTx/>
                <a:latin typeface="Montserrat" pitchFamily="2" charset="77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u="sng" dirty="0" smtClean="0"/>
              <a:t>Mapa do PB x Depósitos próprios:</a:t>
            </a:r>
            <a:endParaRPr kumimoji="0" lang="pt-BR" sz="1600" i="0" u="sng" strike="noStrike" kern="1200" cap="none" spc="0" normalizeH="0" baseline="0" noProof="0" dirty="0" smtClean="0">
              <a:ln>
                <a:noFill/>
              </a:ln>
              <a:solidFill>
                <a:srgbClr val="FFFDF9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i="0" u="sng" strike="noStrike" kern="1200" cap="none" spc="0" normalizeH="0" baseline="0" noProof="0" dirty="0">
              <a:ln>
                <a:noFill/>
              </a:ln>
              <a:solidFill>
                <a:srgbClr val="FFFDF9"/>
              </a:solidFill>
              <a:effectLst/>
              <a:uLnTx/>
              <a:uFillTx/>
              <a:latin typeface="Montserrat" pitchFamily="2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806038" y="965717"/>
            <a:ext cx="35821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HUMBERTO ADRIANO DA SILVA JUNIOR </a:t>
            </a:r>
            <a:r>
              <a:rPr lang="pt-BR" sz="1600" dirty="0" smtClean="0"/>
              <a:t>Cidade: Souza/PB;</a:t>
            </a:r>
          </a:p>
          <a:p>
            <a:r>
              <a:rPr lang="pt-BR" sz="1600" dirty="0" smtClean="0"/>
              <a:t>Classe IV;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38" y="5355946"/>
            <a:ext cx="2869334" cy="122469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38" y="1982315"/>
            <a:ext cx="2869334" cy="12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Copa Energia">
      <a:dk1>
        <a:srgbClr val="233632"/>
      </a:dk1>
      <a:lt1>
        <a:srgbClr val="FFFDF9"/>
      </a:lt1>
      <a:dk2>
        <a:srgbClr val="233632"/>
      </a:dk2>
      <a:lt2>
        <a:srgbClr val="FFFDF9"/>
      </a:lt2>
      <a:accent1>
        <a:srgbClr val="FF8930"/>
      </a:accent1>
      <a:accent2>
        <a:srgbClr val="FFFDF9"/>
      </a:accent2>
      <a:accent3>
        <a:srgbClr val="233632"/>
      </a:accent3>
      <a:accent4>
        <a:srgbClr val="FF8930"/>
      </a:accent4>
      <a:accent5>
        <a:srgbClr val="FFFDF9"/>
      </a:accent5>
      <a:accent6>
        <a:srgbClr val="233632"/>
      </a:accent6>
      <a:hlink>
        <a:srgbClr val="FF8930"/>
      </a:hlink>
      <a:folHlink>
        <a:srgbClr val="FF893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503</Words>
  <Application>Microsoft Office PowerPoint</Application>
  <PresentationFormat>Widescreen</PresentationFormat>
  <Paragraphs>146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Input Mono</vt:lpstr>
      <vt:lpstr>Montserrat</vt:lpstr>
      <vt:lpstr>Poppins</vt:lpstr>
      <vt:lpstr>Wingdings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Liquigas Distribuidora S.A.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Marcos Aurelio Batista Davi</dc:creator>
  <cp:lastModifiedBy>Marcos Aurelio Batista Davi</cp:lastModifiedBy>
  <cp:revision>30</cp:revision>
  <dcterms:created xsi:type="dcterms:W3CDTF">2024-05-07T22:01:33Z</dcterms:created>
  <dcterms:modified xsi:type="dcterms:W3CDTF">2024-07-29T16:46:00Z</dcterms:modified>
</cp:coreProperties>
</file>